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  <p:sldMasterId id="2147483686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4" r:id="rId12"/>
    <p:sldId id="271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2F0EF-A245-4B61-80B5-4F486EAF4DD3}" v="131" dt="2025-08-22T12:16:44.3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 Mezza" userId="531a9476-e074-41c7-aac1-994f3a3d62b1" providerId="ADAL" clId="{E4A2F0EF-A245-4B61-80B5-4F486EAF4DD3}"/>
    <pc:docChg chg="custSel modSld">
      <pc:chgData name="O Mezza" userId="531a9476-e074-41c7-aac1-994f3a3d62b1" providerId="ADAL" clId="{E4A2F0EF-A245-4B61-80B5-4F486EAF4DD3}" dt="2025-08-22T12:16:44.324" v="217" actId="20577"/>
      <pc:docMkLst>
        <pc:docMk/>
      </pc:docMkLst>
      <pc:sldChg chg="modSp mod">
        <pc:chgData name="O Mezza" userId="531a9476-e074-41c7-aac1-994f3a3d62b1" providerId="ADAL" clId="{E4A2F0EF-A245-4B61-80B5-4F486EAF4DD3}" dt="2025-08-22T12:15:40.447" v="193" actId="20577"/>
        <pc:sldMkLst>
          <pc:docMk/>
          <pc:sldMk cId="435951116" sldId="258"/>
        </pc:sldMkLst>
        <pc:spChg chg="mod">
          <ac:chgData name="O Mezza" userId="531a9476-e074-41c7-aac1-994f3a3d62b1" providerId="ADAL" clId="{E4A2F0EF-A245-4B61-80B5-4F486EAF4DD3}" dt="2025-08-22T12:15:40.447" v="193" actId="20577"/>
          <ac:spMkLst>
            <pc:docMk/>
            <pc:sldMk cId="435951116" sldId="258"/>
            <ac:spMk id="8" creationId="{9EDF4EA4-5837-CC9A-0A44-B26184EBA973}"/>
          </ac:spMkLst>
        </pc:spChg>
      </pc:sldChg>
      <pc:sldChg chg="modSp mod">
        <pc:chgData name="O Mezza" userId="531a9476-e074-41c7-aac1-994f3a3d62b1" providerId="ADAL" clId="{E4A2F0EF-A245-4B61-80B5-4F486EAF4DD3}" dt="2025-08-22T12:16:17.311" v="204" actId="20577"/>
        <pc:sldMkLst>
          <pc:docMk/>
          <pc:sldMk cId="628871838" sldId="259"/>
        </pc:sldMkLst>
        <pc:spChg chg="mod">
          <ac:chgData name="O Mezza" userId="531a9476-e074-41c7-aac1-994f3a3d62b1" providerId="ADAL" clId="{E4A2F0EF-A245-4B61-80B5-4F486EAF4DD3}" dt="2025-08-22T11:40:12.525" v="0" actId="13926"/>
          <ac:spMkLst>
            <pc:docMk/>
            <pc:sldMk cId="628871838" sldId="259"/>
            <ac:spMk id="2" creationId="{3E3274EF-F35E-4543-ECA3-4A3A5CADDAEF}"/>
          </ac:spMkLst>
        </pc:spChg>
        <pc:graphicFrameChg chg="mod">
          <ac:chgData name="O Mezza" userId="531a9476-e074-41c7-aac1-994f3a3d62b1" providerId="ADAL" clId="{E4A2F0EF-A245-4B61-80B5-4F486EAF4DD3}" dt="2025-08-22T12:16:17.311" v="204" actId="20577"/>
          <ac:graphicFrameMkLst>
            <pc:docMk/>
            <pc:sldMk cId="628871838" sldId="259"/>
            <ac:graphicFrameMk id="9" creationId="{576AA4EE-5F2E-0900-9EB2-4C9AFE5B6271}"/>
          </ac:graphicFrameMkLst>
        </pc:graphicFrameChg>
      </pc:sldChg>
      <pc:sldChg chg="modSp">
        <pc:chgData name="O Mezza" userId="531a9476-e074-41c7-aac1-994f3a3d62b1" providerId="ADAL" clId="{E4A2F0EF-A245-4B61-80B5-4F486EAF4DD3}" dt="2025-08-22T12:16:44.324" v="217" actId="20577"/>
        <pc:sldMkLst>
          <pc:docMk/>
          <pc:sldMk cId="3115973889" sldId="260"/>
        </pc:sldMkLst>
        <pc:graphicFrameChg chg="mod">
          <ac:chgData name="O Mezza" userId="531a9476-e074-41c7-aac1-994f3a3d62b1" providerId="ADAL" clId="{E4A2F0EF-A245-4B61-80B5-4F486EAF4DD3}" dt="2025-08-22T12:16:44.324" v="217" actId="20577"/>
          <ac:graphicFrameMkLst>
            <pc:docMk/>
            <pc:sldMk cId="3115973889" sldId="260"/>
            <ac:graphicFrameMk id="32" creationId="{C2C85C28-D342-B978-E914-3F5C6EBE3876}"/>
          </ac:graphicFrameMkLst>
        </pc:graphicFrameChg>
      </pc:sldChg>
      <pc:sldChg chg="modSp mod">
        <pc:chgData name="O Mezza" userId="531a9476-e074-41c7-aac1-994f3a3d62b1" providerId="ADAL" clId="{E4A2F0EF-A245-4B61-80B5-4F486EAF4DD3}" dt="2025-08-22T11:42:21.828" v="29" actId="20577"/>
        <pc:sldMkLst>
          <pc:docMk/>
          <pc:sldMk cId="816874255" sldId="261"/>
        </pc:sldMkLst>
        <pc:spChg chg="mod">
          <ac:chgData name="O Mezza" userId="531a9476-e074-41c7-aac1-994f3a3d62b1" providerId="ADAL" clId="{E4A2F0EF-A245-4B61-80B5-4F486EAF4DD3}" dt="2025-08-22T11:42:21.828" v="29" actId="20577"/>
          <ac:spMkLst>
            <pc:docMk/>
            <pc:sldMk cId="816874255" sldId="261"/>
            <ac:spMk id="3" creationId="{516C27A1-4CBE-FAF2-8288-59FCE83C6B25}"/>
          </ac:spMkLst>
        </pc:spChg>
      </pc:sldChg>
      <pc:sldChg chg="modSp">
        <pc:chgData name="O Mezza" userId="531a9476-e074-41c7-aac1-994f3a3d62b1" providerId="ADAL" clId="{E4A2F0EF-A245-4B61-80B5-4F486EAF4DD3}" dt="2025-08-22T11:42:57.231" v="30" actId="20577"/>
        <pc:sldMkLst>
          <pc:docMk/>
          <pc:sldMk cId="884162160" sldId="271"/>
        </pc:sldMkLst>
        <pc:graphicFrameChg chg="mod">
          <ac:chgData name="O Mezza" userId="531a9476-e074-41c7-aac1-994f3a3d62b1" providerId="ADAL" clId="{E4A2F0EF-A245-4B61-80B5-4F486EAF4DD3}" dt="2025-08-22T11:42:57.231" v="30" actId="20577"/>
          <ac:graphicFrameMkLst>
            <pc:docMk/>
            <pc:sldMk cId="884162160" sldId="271"/>
            <ac:graphicFrameMk id="24" creationId="{F3956B1D-F528-D204-A440-D36FB63E04A6}"/>
          </ac:graphicFrameMkLst>
        </pc:graphicFrameChg>
      </pc:sldChg>
    </pc:docChg>
  </pc:docChgLst>
  <pc:docChgLst>
    <pc:chgData name="O Mezza" userId="531a9476-e074-41c7-aac1-994f3a3d62b1" providerId="ADAL" clId="{B28F4118-F3F7-4B7E-AD16-E1D63D552207}"/>
    <pc:docChg chg="custSel modSld">
      <pc:chgData name="O Mezza" userId="531a9476-e074-41c7-aac1-994f3a3d62b1" providerId="ADAL" clId="{B28F4118-F3F7-4B7E-AD16-E1D63D552207}" dt="2025-07-03T19:27:04.234" v="228" actId="20577"/>
      <pc:docMkLst>
        <pc:docMk/>
      </pc:docMkLst>
      <pc:sldChg chg="modSp mod">
        <pc:chgData name="O Mezza" userId="531a9476-e074-41c7-aac1-994f3a3d62b1" providerId="ADAL" clId="{B28F4118-F3F7-4B7E-AD16-E1D63D552207}" dt="2025-07-03T19:27:04.234" v="228" actId="20577"/>
        <pc:sldMkLst>
          <pc:docMk/>
          <pc:sldMk cId="435951116" sldId="258"/>
        </pc:sldMkLst>
        <pc:spChg chg="mod">
          <ac:chgData name="O Mezza" userId="531a9476-e074-41c7-aac1-994f3a3d62b1" providerId="ADAL" clId="{B28F4118-F3F7-4B7E-AD16-E1D63D552207}" dt="2025-07-03T19:27:04.234" v="228" actId="20577"/>
          <ac:spMkLst>
            <pc:docMk/>
            <pc:sldMk cId="435951116" sldId="258"/>
            <ac:spMk id="8" creationId="{9EDF4EA4-5837-CC9A-0A44-B26184EBA973}"/>
          </ac:spMkLst>
        </pc:spChg>
      </pc:sldChg>
      <pc:sldChg chg="modSp">
        <pc:chgData name="O Mezza" userId="531a9476-e074-41c7-aac1-994f3a3d62b1" providerId="ADAL" clId="{B28F4118-F3F7-4B7E-AD16-E1D63D552207}" dt="2025-07-03T19:26:01.012" v="162" actId="20577"/>
        <pc:sldMkLst>
          <pc:docMk/>
          <pc:sldMk cId="628871838" sldId="259"/>
        </pc:sldMkLst>
        <pc:graphicFrameChg chg="mod">
          <ac:chgData name="O Mezza" userId="531a9476-e074-41c7-aac1-994f3a3d62b1" providerId="ADAL" clId="{B28F4118-F3F7-4B7E-AD16-E1D63D552207}" dt="2025-07-03T19:26:01.012" v="162" actId="20577"/>
          <ac:graphicFrameMkLst>
            <pc:docMk/>
            <pc:sldMk cId="628871838" sldId="259"/>
            <ac:graphicFrameMk id="9" creationId="{576AA4EE-5F2E-0900-9EB2-4C9AFE5B6271}"/>
          </ac:graphicFrameMkLst>
        </pc:graphicFrameChg>
      </pc:sldChg>
      <pc:sldChg chg="modSp mod">
        <pc:chgData name="O Mezza" userId="531a9476-e074-41c7-aac1-994f3a3d62b1" providerId="ADAL" clId="{B28F4118-F3F7-4B7E-AD16-E1D63D552207}" dt="2025-07-03T19:22:09.101" v="26" actId="20577"/>
        <pc:sldMkLst>
          <pc:docMk/>
          <pc:sldMk cId="3115973889" sldId="260"/>
        </pc:sldMkLst>
        <pc:spChg chg="mod">
          <ac:chgData name="O Mezza" userId="531a9476-e074-41c7-aac1-994f3a3d62b1" providerId="ADAL" clId="{B28F4118-F3F7-4B7E-AD16-E1D63D552207}" dt="2025-07-03T19:22:09.101" v="26" actId="20577"/>
          <ac:spMkLst>
            <pc:docMk/>
            <pc:sldMk cId="3115973889" sldId="260"/>
            <ac:spMk id="2" creationId="{4B6FCC0B-C403-271B-325C-28BB67C1908F}"/>
          </ac:spMkLst>
        </pc:spChg>
      </pc:sldChg>
      <pc:sldChg chg="modSp mod">
        <pc:chgData name="O Mezza" userId="531a9476-e074-41c7-aac1-994f3a3d62b1" providerId="ADAL" clId="{B28F4118-F3F7-4B7E-AD16-E1D63D552207}" dt="2025-07-03T19:22:34.677" v="29" actId="20577"/>
        <pc:sldMkLst>
          <pc:docMk/>
          <pc:sldMk cId="816874255" sldId="261"/>
        </pc:sldMkLst>
        <pc:spChg chg="mod">
          <ac:chgData name="O Mezza" userId="531a9476-e074-41c7-aac1-994f3a3d62b1" providerId="ADAL" clId="{B28F4118-F3F7-4B7E-AD16-E1D63D552207}" dt="2025-07-03T19:22:34.677" v="29" actId="20577"/>
          <ac:spMkLst>
            <pc:docMk/>
            <pc:sldMk cId="816874255" sldId="261"/>
            <ac:spMk id="3" creationId="{516C27A1-4CBE-FAF2-8288-59FCE83C6B25}"/>
          </ac:spMkLst>
        </pc:spChg>
      </pc:sldChg>
      <pc:sldChg chg="modSp">
        <pc:chgData name="O Mezza" userId="531a9476-e074-41c7-aac1-994f3a3d62b1" providerId="ADAL" clId="{B28F4118-F3F7-4B7E-AD16-E1D63D552207}" dt="2025-07-03T19:23:30.526" v="62" actId="20577"/>
        <pc:sldMkLst>
          <pc:docMk/>
          <pc:sldMk cId="884162160" sldId="271"/>
        </pc:sldMkLst>
        <pc:graphicFrameChg chg="mod">
          <ac:chgData name="O Mezza" userId="531a9476-e074-41c7-aac1-994f3a3d62b1" providerId="ADAL" clId="{B28F4118-F3F7-4B7E-AD16-E1D63D552207}" dt="2025-07-03T19:23:30.526" v="62" actId="20577"/>
          <ac:graphicFrameMkLst>
            <pc:docMk/>
            <pc:sldMk cId="884162160" sldId="271"/>
            <ac:graphicFrameMk id="24" creationId="{F3956B1D-F528-D204-A440-D36FB63E04A6}"/>
          </ac:graphicFrameMkLst>
        </pc:graphicFrameChg>
      </pc:sldChg>
      <pc:sldChg chg="modSp mod">
        <pc:chgData name="O Mezza" userId="531a9476-e074-41c7-aac1-994f3a3d62b1" providerId="ADAL" clId="{B28F4118-F3F7-4B7E-AD16-E1D63D552207}" dt="2025-07-03T19:24:02.291" v="91" actId="20577"/>
        <pc:sldMkLst>
          <pc:docMk/>
          <pc:sldMk cId="736524459" sldId="273"/>
        </pc:sldMkLst>
        <pc:spChg chg="mod">
          <ac:chgData name="O Mezza" userId="531a9476-e074-41c7-aac1-994f3a3d62b1" providerId="ADAL" clId="{B28F4118-F3F7-4B7E-AD16-E1D63D552207}" dt="2025-07-03T19:24:02.291" v="91" actId="20577"/>
          <ac:spMkLst>
            <pc:docMk/>
            <pc:sldMk cId="736524459" sldId="273"/>
            <ac:spMk id="3" creationId="{E12C628A-36CA-4E21-7972-E8F19DF545E5}"/>
          </ac:spMkLst>
        </pc:spChg>
      </pc:sldChg>
    </pc:docChg>
  </pc:docChgLst>
  <pc:docChgLst>
    <pc:chgData name="O Mezza" userId="531a9476-e074-41c7-aac1-994f3a3d62b1" providerId="ADAL" clId="{B79CFC9D-1CDB-4614-AB71-C6794621EC58}"/>
    <pc:docChg chg="custSel delSld modSld">
      <pc:chgData name="O Mezza" userId="531a9476-e074-41c7-aac1-994f3a3d62b1" providerId="ADAL" clId="{B79CFC9D-1CDB-4614-AB71-C6794621EC58}" dt="2025-06-27T11:03:17.333" v="1652" actId="1076"/>
      <pc:docMkLst>
        <pc:docMk/>
      </pc:docMkLst>
      <pc:sldChg chg="addSp delSp modSp mod setClrOvrMap">
        <pc:chgData name="O Mezza" userId="531a9476-e074-41c7-aac1-994f3a3d62b1" providerId="ADAL" clId="{B79CFC9D-1CDB-4614-AB71-C6794621EC58}" dt="2025-06-27T09:38:19.798" v="67" actId="20577"/>
        <pc:sldMkLst>
          <pc:docMk/>
          <pc:sldMk cId="109857222" sldId="256"/>
        </pc:sldMkLst>
        <pc:spChg chg="mod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O Mezza" userId="531a9476-e074-41c7-aac1-994f3a3d62b1" providerId="ADAL" clId="{B79CFC9D-1CDB-4614-AB71-C6794621EC58}" dt="2025-06-27T09:38:19.798" v="67" actId="20577"/>
          <ac:spMkLst>
            <pc:docMk/>
            <pc:sldMk cId="109857222" sldId="256"/>
            <ac:spMk id="3" creationId="{00000000-0000-0000-0000-000000000000}"/>
          </ac:spMkLst>
        </pc:spChg>
        <pc:spChg chg="del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16" creationId="{5A59F003-E00A-43F9-91DC-CC54E3B87466}"/>
          </ac:spMkLst>
        </pc:spChg>
        <pc:spChg chg="del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18" creationId="{D74A4382-E3AD-430A-9A1F-DFA3E0E77A7D}"/>
          </ac:spMkLst>
        </pc:spChg>
        <pc:spChg chg="del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20" creationId="{79F40191-0F44-4FD1-82CC-ACB507C14BE6}"/>
          </ac:spMkLst>
        </pc:spChg>
        <pc:spChg chg="add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1031" creationId="{5A59F003-E00A-43F9-91DC-CC54E3B87466}"/>
          </ac:spMkLst>
        </pc:spChg>
        <pc:spChg chg="add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1033" creationId="{D74A4382-E3AD-430A-9A1F-DFA3E0E77A7D}"/>
          </ac:spMkLst>
        </pc:spChg>
        <pc:spChg chg="add">
          <ac:chgData name="O Mezza" userId="531a9476-e074-41c7-aac1-994f3a3d62b1" providerId="ADAL" clId="{B79CFC9D-1CDB-4614-AB71-C6794621EC58}" dt="2025-06-27T09:37:44.738" v="35" actId="26606"/>
          <ac:spMkLst>
            <pc:docMk/>
            <pc:sldMk cId="109857222" sldId="256"/>
            <ac:spMk id="1035" creationId="{79F40191-0F44-4FD1-82CC-ACB507C14BE6}"/>
          </ac:spMkLst>
        </pc:spChg>
        <pc:picChg chg="del">
          <ac:chgData name="O Mezza" userId="531a9476-e074-41c7-aac1-994f3a3d62b1" providerId="ADAL" clId="{B79CFC9D-1CDB-4614-AB71-C6794621EC58}" dt="2025-06-27T09:36:32.477" v="0" actId="478"/>
          <ac:picMkLst>
            <pc:docMk/>
            <pc:sldMk cId="109857222" sldId="256"/>
            <ac:picMk id="4" creationId="{708D295D-AFDF-2577-D531-18585C9FB503}"/>
          </ac:picMkLst>
        </pc:picChg>
        <pc:picChg chg="add mod ord">
          <ac:chgData name="O Mezza" userId="531a9476-e074-41c7-aac1-994f3a3d62b1" providerId="ADAL" clId="{B79CFC9D-1CDB-4614-AB71-C6794621EC58}" dt="2025-06-27T09:37:44.738" v="35" actId="26606"/>
          <ac:picMkLst>
            <pc:docMk/>
            <pc:sldMk cId="109857222" sldId="256"/>
            <ac:picMk id="1026" creationId="{773CECA9-CBAB-6553-5789-7D4299304026}"/>
          </ac:picMkLst>
        </pc:picChg>
      </pc:sldChg>
      <pc:sldChg chg="modSp mod">
        <pc:chgData name="O Mezza" userId="531a9476-e074-41c7-aac1-994f3a3d62b1" providerId="ADAL" clId="{B79CFC9D-1CDB-4614-AB71-C6794621EC58}" dt="2025-06-27T09:38:41.211" v="95" actId="6549"/>
        <pc:sldMkLst>
          <pc:docMk/>
          <pc:sldMk cId="703511218" sldId="257"/>
        </pc:sldMkLst>
        <pc:spChg chg="mod">
          <ac:chgData name="O Mezza" userId="531a9476-e074-41c7-aac1-994f3a3d62b1" providerId="ADAL" clId="{B79CFC9D-1CDB-4614-AB71-C6794621EC58}" dt="2025-06-27T09:38:41.211" v="95" actId="6549"/>
          <ac:spMkLst>
            <pc:docMk/>
            <pc:sldMk cId="703511218" sldId="257"/>
            <ac:spMk id="3" creationId="{EDE21A95-B60D-D38B-9834-CAAD98A7F814}"/>
          </ac:spMkLst>
        </pc:spChg>
      </pc:sldChg>
      <pc:sldChg chg="addSp delSp modSp mod">
        <pc:chgData name="O Mezza" userId="531a9476-e074-41c7-aac1-994f3a3d62b1" providerId="ADAL" clId="{B79CFC9D-1CDB-4614-AB71-C6794621EC58}" dt="2025-06-27T10:58:28.205" v="1286" actId="20577"/>
        <pc:sldMkLst>
          <pc:docMk/>
          <pc:sldMk cId="435951116" sldId="258"/>
        </pc:sldMkLst>
        <pc:spChg chg="mo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" creationId="{28A381D0-DA08-2C24-6B36-EB040E18D46C}"/>
          </ac:spMkLst>
        </pc:spChg>
        <pc:spChg chg="mod">
          <ac:chgData name="O Mezza" userId="531a9476-e074-41c7-aac1-994f3a3d62b1" providerId="ADAL" clId="{B79CFC9D-1CDB-4614-AB71-C6794621EC58}" dt="2025-06-27T10:58:28.205" v="1286" actId="20577"/>
          <ac:spMkLst>
            <pc:docMk/>
            <pc:sldMk cId="435951116" sldId="258"/>
            <ac:spMk id="8" creationId="{9EDF4EA4-5837-CC9A-0A44-B26184EBA973}"/>
          </ac:spMkLst>
        </pc:spChg>
        <pc:spChg chg="del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2" creationId="{84ECDE7A-6944-466D-8FFE-149A29BA6BAE}"/>
          </ac:spMkLst>
        </pc:spChg>
        <pc:spChg chg="del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4" creationId="{B3420082-9415-44EC-802E-C77D71D59C57}"/>
          </ac:spMkLst>
        </pc:spChg>
        <pc:spChg chg="del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6" creationId="{55A52C45-1FCB-4636-A80F-2849B8226C01}"/>
          </ac:spMkLst>
        </pc:spChg>
        <pc:spChg chg="del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8" creationId="{768EB4DD-3704-43AD-92B3-C4E0C6EA92CB}"/>
          </ac:spMkLst>
        </pc:spChg>
        <pc:spChg chg="ad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055" creationId="{0288C6B4-AFC3-407F-A595-EFFD38D4CCAF}"/>
          </ac:spMkLst>
        </pc:spChg>
        <pc:spChg chg="ad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057" creationId="{CF236821-17FE-429B-8D2C-08E13A64EA40}"/>
          </ac:spMkLst>
        </pc:spChg>
        <pc:spChg chg="ad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059" creationId="{C0BDBCD2-E081-43AB-9119-C55465E59757}"/>
          </ac:spMkLst>
        </pc:spChg>
        <pc:spChg chg="ad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061" creationId="{98E79BE4-34FE-485A-98A5-92CE8F7C4743}"/>
          </ac:spMkLst>
        </pc:spChg>
        <pc:spChg chg="add">
          <ac:chgData name="O Mezza" userId="531a9476-e074-41c7-aac1-994f3a3d62b1" providerId="ADAL" clId="{B79CFC9D-1CDB-4614-AB71-C6794621EC58}" dt="2025-06-27T09:48:01.440" v="198" actId="26606"/>
          <ac:spMkLst>
            <pc:docMk/>
            <pc:sldMk cId="435951116" sldId="258"/>
            <ac:spMk id="2063" creationId="{7A5F0580-5EE9-419F-96EE-B6529EF6E7D0}"/>
          </ac:spMkLst>
        </pc:spChg>
        <pc:picChg chg="del">
          <ac:chgData name="O Mezza" userId="531a9476-e074-41c7-aac1-994f3a3d62b1" providerId="ADAL" clId="{B79CFC9D-1CDB-4614-AB71-C6794621EC58}" dt="2025-06-27T09:42:37.176" v="96" actId="478"/>
          <ac:picMkLst>
            <pc:docMk/>
            <pc:sldMk cId="435951116" sldId="258"/>
            <ac:picMk id="4" creationId="{F272B2AF-9FFA-92E9-E472-28CD8954C1A7}"/>
          </ac:picMkLst>
        </pc:picChg>
        <pc:picChg chg="add mod">
          <ac:chgData name="O Mezza" userId="531a9476-e074-41c7-aac1-994f3a3d62b1" providerId="ADAL" clId="{B79CFC9D-1CDB-4614-AB71-C6794621EC58}" dt="2025-06-27T09:48:01.440" v="198" actId="26606"/>
          <ac:picMkLst>
            <pc:docMk/>
            <pc:sldMk cId="435951116" sldId="258"/>
            <ac:picMk id="2050" creationId="{9491704E-669E-08AC-6CD9-53E010E092A5}"/>
          </ac:picMkLst>
        </pc:picChg>
      </pc:sldChg>
      <pc:sldChg chg="addSp delSp modSp mod">
        <pc:chgData name="O Mezza" userId="531a9476-e074-41c7-aac1-994f3a3d62b1" providerId="ADAL" clId="{B79CFC9D-1CDB-4614-AB71-C6794621EC58}" dt="2025-06-27T09:54:24.946" v="347" actId="26606"/>
        <pc:sldMkLst>
          <pc:docMk/>
          <pc:sldMk cId="628871838" sldId="259"/>
        </pc:sldMkLst>
        <pc:spChg chg="mod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2" creationId="{3E3274EF-F35E-4543-ECA3-4A3A5CADDAEF}"/>
          </ac:spMkLst>
        </pc:spChg>
        <pc:spChg chg="del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33" creationId="{8D06CE56-3881-4ADA-8CEF-D18B02C242A3}"/>
          </ac:spMkLst>
        </pc:spChg>
        <pc:spChg chg="del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35" creationId="{79F3C543-62EC-4433-9C93-A2CD8764E9B4}"/>
          </ac:spMkLst>
        </pc:spChg>
        <pc:spChg chg="del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37" creationId="{68AF5748-FED8-45BA-8631-26D1D10F3246}"/>
          </ac:spMkLst>
        </pc:spChg>
        <pc:spChg chg="del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39" creationId="{AF2F604E-43BE-4DC3-B983-E071523364F8}"/>
          </ac:spMkLst>
        </pc:spChg>
        <pc:spChg chg="del">
          <ac:chgData name="O Mezza" userId="531a9476-e074-41c7-aac1-994f3a3d62b1" providerId="ADAL" clId="{B79CFC9D-1CDB-4614-AB71-C6794621EC58}" dt="2025-06-27T09:49:03.909" v="252" actId="26606"/>
          <ac:spMkLst>
            <pc:docMk/>
            <pc:sldMk cId="628871838" sldId="259"/>
            <ac:spMk id="41" creationId="{08C9B587-E65E-4B52-B37C-ABEBB6E87928}"/>
          </ac:spMkLst>
        </pc:spChg>
        <pc:spChg chg="add del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46" creationId="{7517A47C-B2E5-4B79-8061-D74B1311AF6E}"/>
          </ac:spMkLst>
        </pc:spChg>
        <pc:spChg chg="add del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48" creationId="{C505E780-2083-4CB5-A42A-5E0E2908ECC3}"/>
          </ac:spMkLst>
        </pc:spChg>
        <pc:spChg chg="add del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50" creationId="{D2C0AE1C-0118-41AE-8A10-7CDCBF10E96F}"/>
          </ac:spMkLst>
        </pc:spChg>
        <pc:spChg chg="add del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52" creationId="{463EEC44-1BA3-44ED-81FC-A644B04B2A44}"/>
          </ac:spMkLst>
        </pc:spChg>
        <pc:spChg chg="add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57" creationId="{7517A47C-B2E5-4B79-8061-D74B1311AF6E}"/>
          </ac:spMkLst>
        </pc:spChg>
        <pc:spChg chg="add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59" creationId="{C505E780-2083-4CB5-A42A-5E0E2908ECC3}"/>
          </ac:spMkLst>
        </pc:spChg>
        <pc:spChg chg="add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61" creationId="{D2C0AE1C-0118-41AE-8A10-7CDCBF10E96F}"/>
          </ac:spMkLst>
        </pc:spChg>
        <pc:spChg chg="add">
          <ac:chgData name="O Mezza" userId="531a9476-e074-41c7-aac1-994f3a3d62b1" providerId="ADAL" clId="{B79CFC9D-1CDB-4614-AB71-C6794621EC58}" dt="2025-06-27T09:54:24.946" v="347" actId="26606"/>
          <ac:spMkLst>
            <pc:docMk/>
            <pc:sldMk cId="628871838" sldId="259"/>
            <ac:spMk id="63" creationId="{463EEC44-1BA3-44ED-81FC-A644B04B2A44}"/>
          </ac:spMkLst>
        </pc:spChg>
        <pc:graphicFrameChg chg="mod modGraphic">
          <ac:chgData name="O Mezza" userId="531a9476-e074-41c7-aac1-994f3a3d62b1" providerId="ADAL" clId="{B79CFC9D-1CDB-4614-AB71-C6794621EC58}" dt="2025-06-27T09:54:24.946" v="347" actId="26606"/>
          <ac:graphicFrameMkLst>
            <pc:docMk/>
            <pc:sldMk cId="628871838" sldId="259"/>
            <ac:graphicFrameMk id="9" creationId="{576AA4EE-5F2E-0900-9EB2-4C9AFE5B6271}"/>
          </ac:graphicFrameMkLst>
        </pc:graphicFrameChg>
      </pc:sldChg>
      <pc:sldChg chg="modSp mod">
        <pc:chgData name="O Mezza" userId="531a9476-e074-41c7-aac1-994f3a3d62b1" providerId="ADAL" clId="{B79CFC9D-1CDB-4614-AB71-C6794621EC58}" dt="2025-06-27T10:07:21.604" v="454" actId="20577"/>
        <pc:sldMkLst>
          <pc:docMk/>
          <pc:sldMk cId="3115973889" sldId="260"/>
        </pc:sldMkLst>
        <pc:spChg chg="mod">
          <ac:chgData name="O Mezza" userId="531a9476-e074-41c7-aac1-994f3a3d62b1" providerId="ADAL" clId="{B79CFC9D-1CDB-4614-AB71-C6794621EC58}" dt="2025-06-27T09:54:49.711" v="373" actId="20577"/>
          <ac:spMkLst>
            <pc:docMk/>
            <pc:sldMk cId="3115973889" sldId="260"/>
            <ac:spMk id="2" creationId="{4B6FCC0B-C403-271B-325C-28BB67C1908F}"/>
          </ac:spMkLst>
        </pc:spChg>
        <pc:graphicFrameChg chg="mod">
          <ac:chgData name="O Mezza" userId="531a9476-e074-41c7-aac1-994f3a3d62b1" providerId="ADAL" clId="{B79CFC9D-1CDB-4614-AB71-C6794621EC58}" dt="2025-06-27T10:07:21.604" v="454" actId="20577"/>
          <ac:graphicFrameMkLst>
            <pc:docMk/>
            <pc:sldMk cId="3115973889" sldId="260"/>
            <ac:graphicFrameMk id="32" creationId="{C2C85C28-D342-B978-E914-3F5C6EBE3876}"/>
          </ac:graphicFrameMkLst>
        </pc:graphicFrameChg>
      </pc:sldChg>
      <pc:sldChg chg="modSp mod">
        <pc:chgData name="O Mezza" userId="531a9476-e074-41c7-aac1-994f3a3d62b1" providerId="ADAL" clId="{B79CFC9D-1CDB-4614-AB71-C6794621EC58}" dt="2025-06-27T11:03:17.333" v="1652" actId="1076"/>
        <pc:sldMkLst>
          <pc:docMk/>
          <pc:sldMk cId="816874255" sldId="261"/>
        </pc:sldMkLst>
        <pc:spChg chg="mod">
          <ac:chgData name="O Mezza" userId="531a9476-e074-41c7-aac1-994f3a3d62b1" providerId="ADAL" clId="{B79CFC9D-1CDB-4614-AB71-C6794621EC58}" dt="2025-06-27T11:03:17.333" v="1652" actId="1076"/>
          <ac:spMkLst>
            <pc:docMk/>
            <pc:sldMk cId="816874255" sldId="261"/>
            <ac:spMk id="3" creationId="{516C27A1-4CBE-FAF2-8288-59FCE83C6B25}"/>
          </ac:spMkLst>
        </pc:spChg>
      </pc:sldChg>
      <pc:sldChg chg="del">
        <pc:chgData name="O Mezza" userId="531a9476-e074-41c7-aac1-994f3a3d62b1" providerId="ADAL" clId="{B79CFC9D-1CDB-4614-AB71-C6794621EC58}" dt="2025-06-27T10:43:20.781" v="531" actId="47"/>
        <pc:sldMkLst>
          <pc:docMk/>
          <pc:sldMk cId="2548978734" sldId="262"/>
        </pc:sldMkLst>
      </pc:sldChg>
      <pc:sldChg chg="del">
        <pc:chgData name="O Mezza" userId="531a9476-e074-41c7-aac1-994f3a3d62b1" providerId="ADAL" clId="{B79CFC9D-1CDB-4614-AB71-C6794621EC58}" dt="2025-06-27T10:45:09.945" v="532" actId="47"/>
        <pc:sldMkLst>
          <pc:docMk/>
          <pc:sldMk cId="1879487446" sldId="263"/>
        </pc:sldMkLst>
      </pc:sldChg>
      <pc:sldChg chg="modSp mod">
        <pc:chgData name="O Mezza" userId="531a9476-e074-41c7-aac1-994f3a3d62b1" providerId="ADAL" clId="{B79CFC9D-1CDB-4614-AB71-C6794621EC58}" dt="2025-06-27T10:57:24.083" v="1153" actId="20577"/>
        <pc:sldMkLst>
          <pc:docMk/>
          <pc:sldMk cId="1461163517" sldId="264"/>
        </pc:sldMkLst>
        <pc:spChg chg="mod">
          <ac:chgData name="O Mezza" userId="531a9476-e074-41c7-aac1-994f3a3d62b1" providerId="ADAL" clId="{B79CFC9D-1CDB-4614-AB71-C6794621EC58}" dt="2025-06-27T10:57:24.083" v="1153" actId="20577"/>
          <ac:spMkLst>
            <pc:docMk/>
            <pc:sldMk cId="1461163517" sldId="264"/>
            <ac:spMk id="3" creationId="{04333DEC-256E-07AC-BB59-C13F6B32E03F}"/>
          </ac:spMkLst>
        </pc:spChg>
      </pc:sldChg>
      <pc:sldChg chg="del">
        <pc:chgData name="O Mezza" userId="531a9476-e074-41c7-aac1-994f3a3d62b1" providerId="ADAL" clId="{B79CFC9D-1CDB-4614-AB71-C6794621EC58}" dt="2025-06-27T11:01:51.944" v="1626" actId="47"/>
        <pc:sldMkLst>
          <pc:docMk/>
          <pc:sldMk cId="3760061039" sldId="265"/>
        </pc:sldMkLst>
      </pc:sldChg>
      <pc:sldChg chg="del">
        <pc:chgData name="O Mezza" userId="531a9476-e074-41c7-aac1-994f3a3d62b1" providerId="ADAL" clId="{B79CFC9D-1CDB-4614-AB71-C6794621EC58}" dt="2025-06-27T11:01:54.701" v="1627" actId="47"/>
        <pc:sldMkLst>
          <pc:docMk/>
          <pc:sldMk cId="2023988947" sldId="266"/>
        </pc:sldMkLst>
      </pc:sldChg>
      <pc:sldChg chg="del">
        <pc:chgData name="O Mezza" userId="531a9476-e074-41c7-aac1-994f3a3d62b1" providerId="ADAL" clId="{B79CFC9D-1CDB-4614-AB71-C6794621EC58}" dt="2025-06-27T11:01:55.640" v="1628" actId="47"/>
        <pc:sldMkLst>
          <pc:docMk/>
          <pc:sldMk cId="99442967" sldId="267"/>
        </pc:sldMkLst>
      </pc:sldChg>
      <pc:sldChg chg="del">
        <pc:chgData name="O Mezza" userId="531a9476-e074-41c7-aac1-994f3a3d62b1" providerId="ADAL" clId="{B79CFC9D-1CDB-4614-AB71-C6794621EC58}" dt="2025-06-27T11:01:56.831" v="1629" actId="47"/>
        <pc:sldMkLst>
          <pc:docMk/>
          <pc:sldMk cId="2723984985" sldId="268"/>
        </pc:sldMkLst>
      </pc:sldChg>
      <pc:sldChg chg="del">
        <pc:chgData name="O Mezza" userId="531a9476-e074-41c7-aac1-994f3a3d62b1" providerId="ADAL" clId="{B79CFC9D-1CDB-4614-AB71-C6794621EC58}" dt="2025-06-27T11:01:58.106" v="1630" actId="47"/>
        <pc:sldMkLst>
          <pc:docMk/>
          <pc:sldMk cId="2767755421" sldId="269"/>
        </pc:sldMkLst>
      </pc:sldChg>
      <pc:sldChg chg="del">
        <pc:chgData name="O Mezza" userId="531a9476-e074-41c7-aac1-994f3a3d62b1" providerId="ADAL" clId="{B79CFC9D-1CDB-4614-AB71-C6794621EC58}" dt="2025-06-27T11:01:58.805" v="1631" actId="47"/>
        <pc:sldMkLst>
          <pc:docMk/>
          <pc:sldMk cId="2445522706" sldId="270"/>
        </pc:sldMkLst>
      </pc:sldChg>
      <pc:sldChg chg="modSp mod">
        <pc:chgData name="O Mezza" userId="531a9476-e074-41c7-aac1-994f3a3d62b1" providerId="ADAL" clId="{B79CFC9D-1CDB-4614-AB71-C6794621EC58}" dt="2025-06-27T11:01:27.077" v="1624" actId="20577"/>
        <pc:sldMkLst>
          <pc:docMk/>
          <pc:sldMk cId="884162160" sldId="271"/>
        </pc:sldMkLst>
        <pc:graphicFrameChg chg="mod">
          <ac:chgData name="O Mezza" userId="531a9476-e074-41c7-aac1-994f3a3d62b1" providerId="ADAL" clId="{B79CFC9D-1CDB-4614-AB71-C6794621EC58}" dt="2025-06-27T11:01:27.077" v="1624" actId="20577"/>
          <ac:graphicFrameMkLst>
            <pc:docMk/>
            <pc:sldMk cId="884162160" sldId="271"/>
            <ac:graphicFrameMk id="24" creationId="{F3956B1D-F528-D204-A440-D36FB63E04A6}"/>
          </ac:graphicFrameMkLst>
        </pc:graphicFrameChg>
      </pc:sldChg>
      <pc:sldChg chg="del">
        <pc:chgData name="O Mezza" userId="531a9476-e074-41c7-aac1-994f3a3d62b1" providerId="ADAL" clId="{B79CFC9D-1CDB-4614-AB71-C6794621EC58}" dt="2025-06-27T11:01:46.960" v="1625" actId="47"/>
        <pc:sldMkLst>
          <pc:docMk/>
          <pc:sldMk cId="3072564818" sldId="272"/>
        </pc:sldMkLst>
      </pc:sldChg>
      <pc:sldChg chg="modSp mod">
        <pc:chgData name="O Mezza" userId="531a9476-e074-41c7-aac1-994f3a3d62b1" providerId="ADAL" clId="{B79CFC9D-1CDB-4614-AB71-C6794621EC58}" dt="2025-06-27T11:02:24.885" v="1649" actId="20577"/>
        <pc:sldMkLst>
          <pc:docMk/>
          <pc:sldMk cId="736524459" sldId="273"/>
        </pc:sldMkLst>
        <pc:spChg chg="mod">
          <ac:chgData name="O Mezza" userId="531a9476-e074-41c7-aac1-994f3a3d62b1" providerId="ADAL" clId="{B79CFC9D-1CDB-4614-AB71-C6794621EC58}" dt="2025-06-27T11:02:24.885" v="1649" actId="20577"/>
          <ac:spMkLst>
            <pc:docMk/>
            <pc:sldMk cId="736524459" sldId="273"/>
            <ac:spMk id="3" creationId="{E12C628A-36CA-4E21-7972-E8F19DF545E5}"/>
          </ac:spMkLst>
        </pc:spChg>
      </pc:sldChg>
      <pc:sldChg chg="modSp del mod">
        <pc:chgData name="O Mezza" userId="531a9476-e074-41c7-aac1-994f3a3d62b1" providerId="ADAL" clId="{B79CFC9D-1CDB-4614-AB71-C6794621EC58}" dt="2025-06-27T11:02:55.845" v="1651" actId="47"/>
        <pc:sldMkLst>
          <pc:docMk/>
          <pc:sldMk cId="3941062698" sldId="274"/>
        </pc:sldMkLst>
        <pc:spChg chg="mod">
          <ac:chgData name="O Mezza" userId="531a9476-e074-41c7-aac1-994f3a3d62b1" providerId="ADAL" clId="{B79CFC9D-1CDB-4614-AB71-C6794621EC58}" dt="2025-06-27T11:02:53.749" v="1650" actId="6549"/>
          <ac:spMkLst>
            <pc:docMk/>
            <pc:sldMk cId="3941062698" sldId="274"/>
            <ac:spMk id="2" creationId="{55841721-E753-BB68-C92C-3BDB8101BF66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DB51EF-365C-4867-8538-1138424E4ED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C233D0-E6DB-47E5-89A3-54DB9B01B5EA}">
      <dgm:prSet/>
      <dgm:spPr/>
      <dgm:t>
        <a:bodyPr/>
        <a:lstStyle/>
        <a:p>
          <a:pPr rtl="0"/>
          <a:r>
            <a:rPr lang="en-US" dirty="0">
              <a:latin typeface="Avenir Next LT Pro"/>
            </a:rPr>
            <a:t>11:50</a:t>
          </a:r>
          <a:r>
            <a:rPr lang="en-US" dirty="0"/>
            <a:t> Depart </a:t>
          </a:r>
          <a:r>
            <a:rPr lang="en-US" dirty="0">
              <a:latin typeface="Avenir Next LT Pro"/>
            </a:rPr>
            <a:t>Belfast </a:t>
          </a:r>
        </a:p>
      </dgm:t>
    </dgm:pt>
    <dgm:pt modelId="{4F37DBAF-9F08-493D-A5DD-602B74363CD9}" type="parTrans" cxnId="{C6AA6766-752E-4469-A09A-EE9D56F387A8}">
      <dgm:prSet/>
      <dgm:spPr/>
      <dgm:t>
        <a:bodyPr/>
        <a:lstStyle/>
        <a:p>
          <a:endParaRPr lang="en-US"/>
        </a:p>
      </dgm:t>
    </dgm:pt>
    <dgm:pt modelId="{5FE59C2B-C04A-483C-B4C4-FA9927C8D12B}" type="sibTrans" cxnId="{C6AA6766-752E-4469-A09A-EE9D56F387A8}">
      <dgm:prSet/>
      <dgm:spPr/>
      <dgm:t>
        <a:bodyPr/>
        <a:lstStyle/>
        <a:p>
          <a:endParaRPr lang="en-US"/>
        </a:p>
      </dgm:t>
    </dgm:pt>
    <dgm:pt modelId="{EEAF7111-73E5-4259-9A36-302070532E44}">
      <dgm:prSet/>
      <dgm:spPr/>
      <dgm:t>
        <a:bodyPr/>
        <a:lstStyle/>
        <a:p>
          <a:r>
            <a:rPr lang="en-US" dirty="0">
              <a:latin typeface="Avenir Next LT Pro"/>
            </a:rPr>
            <a:t>12:35</a:t>
          </a:r>
          <a:r>
            <a:rPr lang="en-US" dirty="0"/>
            <a:t> Arrive Liverpool. Taxi to Liverpool Hope Creative Campus. </a:t>
          </a:r>
          <a:r>
            <a:rPr lang="en-US" b="1" dirty="0"/>
            <a:t>Cash needed for taxi fares to and from airport – £30 return.</a:t>
          </a:r>
        </a:p>
      </dgm:t>
    </dgm:pt>
    <dgm:pt modelId="{CF6BA765-7454-41A5-8C56-BC65CAC8D498}" type="parTrans" cxnId="{17304D05-4F26-4671-8317-BE15FD677746}">
      <dgm:prSet/>
      <dgm:spPr/>
      <dgm:t>
        <a:bodyPr/>
        <a:lstStyle/>
        <a:p>
          <a:endParaRPr lang="en-US"/>
        </a:p>
      </dgm:t>
    </dgm:pt>
    <dgm:pt modelId="{FBC30AD2-9AC0-4A64-BE53-30732E882904}" type="sibTrans" cxnId="{17304D05-4F26-4671-8317-BE15FD677746}">
      <dgm:prSet/>
      <dgm:spPr/>
      <dgm:t>
        <a:bodyPr/>
        <a:lstStyle/>
        <a:p>
          <a:endParaRPr lang="en-US"/>
        </a:p>
      </dgm:t>
    </dgm:pt>
    <dgm:pt modelId="{E6CA2CFD-A749-483F-A970-6675527886AD}">
      <dgm:prSet phldr="0"/>
      <dgm:spPr/>
      <dgm:t>
        <a:bodyPr/>
        <a:lstStyle/>
        <a:p>
          <a:r>
            <a:rPr lang="en-US" dirty="0" err="1">
              <a:latin typeface="Avenir Next LT Pro"/>
            </a:rPr>
            <a:t>Easyjet</a:t>
          </a:r>
          <a:r>
            <a:rPr lang="en-US" dirty="0">
              <a:latin typeface="Avenir Next LT Pro"/>
            </a:rPr>
            <a:t>: </a:t>
          </a:r>
          <a:r>
            <a:rPr lang="en-US" dirty="0"/>
            <a:t> EZY532</a:t>
          </a:r>
        </a:p>
      </dgm:t>
    </dgm:pt>
    <dgm:pt modelId="{246F4335-28FB-401F-940F-3E91C9A224B5}" type="parTrans" cxnId="{DDCDFB02-6E07-4F3D-91E7-CB59F2B6BEF6}">
      <dgm:prSet/>
      <dgm:spPr/>
      <dgm:t>
        <a:bodyPr/>
        <a:lstStyle/>
        <a:p>
          <a:endParaRPr lang="en-GB"/>
        </a:p>
      </dgm:t>
    </dgm:pt>
    <dgm:pt modelId="{E14F6B43-C104-4FA0-893F-A59484BC6788}" type="sibTrans" cxnId="{DDCDFB02-6E07-4F3D-91E7-CB59F2B6BEF6}">
      <dgm:prSet/>
      <dgm:spPr/>
      <dgm:t>
        <a:bodyPr/>
        <a:lstStyle/>
        <a:p>
          <a:endParaRPr lang="en-US"/>
        </a:p>
      </dgm:t>
    </dgm:pt>
    <dgm:pt modelId="{59EBC807-01FB-4A08-B047-8A02DA2828D4}">
      <dgm:prSet phldr="0"/>
      <dgm:spPr/>
      <dgm:t>
        <a:bodyPr/>
        <a:lstStyle/>
        <a:p>
          <a:pPr rtl="0"/>
          <a:r>
            <a:rPr lang="en-US" dirty="0">
              <a:latin typeface="Avenir Next LT Pro"/>
            </a:rPr>
            <a:t>Meet inside main entrance of Belfast City George Best Airport </a:t>
          </a:r>
          <a:r>
            <a:rPr lang="en-US" b="1" dirty="0">
              <a:latin typeface="Avenir Next LT Pro"/>
            </a:rPr>
            <a:t>10:00</a:t>
          </a:r>
        </a:p>
      </dgm:t>
    </dgm:pt>
    <dgm:pt modelId="{5B48AF49-354F-4FDA-85E0-DD82A04D1D1C}" type="parTrans" cxnId="{FAE87996-2842-427F-9419-4D843C370F68}">
      <dgm:prSet/>
      <dgm:spPr/>
      <dgm:t>
        <a:bodyPr/>
        <a:lstStyle/>
        <a:p>
          <a:endParaRPr lang="en-GB"/>
        </a:p>
      </dgm:t>
    </dgm:pt>
    <dgm:pt modelId="{3F188191-A5AE-4D9D-95F6-9C9F6B05D713}" type="sibTrans" cxnId="{FAE87996-2842-427F-9419-4D843C370F68}">
      <dgm:prSet/>
      <dgm:spPr/>
      <dgm:t>
        <a:bodyPr/>
        <a:lstStyle/>
        <a:p>
          <a:endParaRPr lang="en-GB"/>
        </a:p>
      </dgm:t>
    </dgm:pt>
    <dgm:pt modelId="{F0806952-29F7-429F-8C36-98AA67965159}" type="pres">
      <dgm:prSet presAssocID="{00DB51EF-365C-4867-8538-1138424E4ED1}" presName="outerComposite" presStyleCnt="0">
        <dgm:presLayoutVars>
          <dgm:chMax val="5"/>
          <dgm:dir/>
          <dgm:resizeHandles val="exact"/>
        </dgm:presLayoutVars>
      </dgm:prSet>
      <dgm:spPr/>
    </dgm:pt>
    <dgm:pt modelId="{2F04F17E-AB41-4A19-90D9-88D03FDD584D}" type="pres">
      <dgm:prSet presAssocID="{00DB51EF-365C-4867-8538-1138424E4ED1}" presName="dummyMaxCanvas" presStyleCnt="0">
        <dgm:presLayoutVars/>
      </dgm:prSet>
      <dgm:spPr/>
    </dgm:pt>
    <dgm:pt modelId="{30BC6411-65BF-45B5-8976-6C46BD3FFD12}" type="pres">
      <dgm:prSet presAssocID="{00DB51EF-365C-4867-8538-1138424E4ED1}" presName="FourNodes_1" presStyleLbl="node1" presStyleIdx="0" presStyleCnt="4">
        <dgm:presLayoutVars>
          <dgm:bulletEnabled val="1"/>
        </dgm:presLayoutVars>
      </dgm:prSet>
      <dgm:spPr/>
    </dgm:pt>
    <dgm:pt modelId="{CAC92B26-B5A5-46C4-9A00-7666A4BB51C9}" type="pres">
      <dgm:prSet presAssocID="{00DB51EF-365C-4867-8538-1138424E4ED1}" presName="FourNodes_2" presStyleLbl="node1" presStyleIdx="1" presStyleCnt="4">
        <dgm:presLayoutVars>
          <dgm:bulletEnabled val="1"/>
        </dgm:presLayoutVars>
      </dgm:prSet>
      <dgm:spPr/>
    </dgm:pt>
    <dgm:pt modelId="{67AC2237-6FC2-45D8-8595-016313D3B43F}" type="pres">
      <dgm:prSet presAssocID="{00DB51EF-365C-4867-8538-1138424E4ED1}" presName="FourNodes_3" presStyleLbl="node1" presStyleIdx="2" presStyleCnt="4">
        <dgm:presLayoutVars>
          <dgm:bulletEnabled val="1"/>
        </dgm:presLayoutVars>
      </dgm:prSet>
      <dgm:spPr/>
    </dgm:pt>
    <dgm:pt modelId="{FEBD571A-2B34-4D63-BBE7-1235BBA8DB24}" type="pres">
      <dgm:prSet presAssocID="{00DB51EF-365C-4867-8538-1138424E4ED1}" presName="FourNodes_4" presStyleLbl="node1" presStyleIdx="3" presStyleCnt="4" custLinFactNeighborX="106">
        <dgm:presLayoutVars>
          <dgm:bulletEnabled val="1"/>
        </dgm:presLayoutVars>
      </dgm:prSet>
      <dgm:spPr/>
    </dgm:pt>
    <dgm:pt modelId="{B5B4377A-E734-4346-93D4-04CD3E552900}" type="pres">
      <dgm:prSet presAssocID="{00DB51EF-365C-4867-8538-1138424E4ED1}" presName="FourConn_1-2" presStyleLbl="fgAccFollowNode1" presStyleIdx="0" presStyleCnt="3">
        <dgm:presLayoutVars>
          <dgm:bulletEnabled val="1"/>
        </dgm:presLayoutVars>
      </dgm:prSet>
      <dgm:spPr/>
    </dgm:pt>
    <dgm:pt modelId="{49660D81-47D9-4C0D-93DE-72D0204D81A3}" type="pres">
      <dgm:prSet presAssocID="{00DB51EF-365C-4867-8538-1138424E4ED1}" presName="FourConn_2-3" presStyleLbl="fgAccFollowNode1" presStyleIdx="1" presStyleCnt="3">
        <dgm:presLayoutVars>
          <dgm:bulletEnabled val="1"/>
        </dgm:presLayoutVars>
      </dgm:prSet>
      <dgm:spPr/>
    </dgm:pt>
    <dgm:pt modelId="{399098CB-61D5-4D10-93D0-17E5CB6FAC85}" type="pres">
      <dgm:prSet presAssocID="{00DB51EF-365C-4867-8538-1138424E4ED1}" presName="FourConn_3-4" presStyleLbl="fgAccFollowNode1" presStyleIdx="2" presStyleCnt="3">
        <dgm:presLayoutVars>
          <dgm:bulletEnabled val="1"/>
        </dgm:presLayoutVars>
      </dgm:prSet>
      <dgm:spPr/>
    </dgm:pt>
    <dgm:pt modelId="{83F190B4-90A6-495A-82D1-6907DE225B41}" type="pres">
      <dgm:prSet presAssocID="{00DB51EF-365C-4867-8538-1138424E4ED1}" presName="FourNodes_1_text" presStyleLbl="node1" presStyleIdx="3" presStyleCnt="4">
        <dgm:presLayoutVars>
          <dgm:bulletEnabled val="1"/>
        </dgm:presLayoutVars>
      </dgm:prSet>
      <dgm:spPr/>
    </dgm:pt>
    <dgm:pt modelId="{E6DED251-956E-4E8A-8367-2E57783B7E86}" type="pres">
      <dgm:prSet presAssocID="{00DB51EF-365C-4867-8538-1138424E4ED1}" presName="FourNodes_2_text" presStyleLbl="node1" presStyleIdx="3" presStyleCnt="4">
        <dgm:presLayoutVars>
          <dgm:bulletEnabled val="1"/>
        </dgm:presLayoutVars>
      </dgm:prSet>
      <dgm:spPr/>
    </dgm:pt>
    <dgm:pt modelId="{E70686AB-A208-41D5-ABE5-1F7F07F479C4}" type="pres">
      <dgm:prSet presAssocID="{00DB51EF-365C-4867-8538-1138424E4ED1}" presName="FourNodes_3_text" presStyleLbl="node1" presStyleIdx="3" presStyleCnt="4">
        <dgm:presLayoutVars>
          <dgm:bulletEnabled val="1"/>
        </dgm:presLayoutVars>
      </dgm:prSet>
      <dgm:spPr/>
    </dgm:pt>
    <dgm:pt modelId="{2C9A062D-AD83-4054-BA34-9BA00F351529}" type="pres">
      <dgm:prSet presAssocID="{00DB51EF-365C-4867-8538-1138424E4ED1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DCDFB02-6E07-4F3D-91E7-CB59F2B6BEF6}" srcId="{00DB51EF-365C-4867-8538-1138424E4ED1}" destId="{E6CA2CFD-A749-483F-A970-6675527886AD}" srcOrd="2" destOrd="0" parTransId="{246F4335-28FB-401F-940F-3E91C9A224B5}" sibTransId="{E14F6B43-C104-4FA0-893F-A59484BC6788}"/>
    <dgm:cxn modelId="{EA5C1D03-5ED2-4D32-8D2B-E7A58A8FB42B}" type="presOf" srcId="{59EBC807-01FB-4A08-B047-8A02DA2828D4}" destId="{30BC6411-65BF-45B5-8976-6C46BD3FFD12}" srcOrd="0" destOrd="0" presId="urn:microsoft.com/office/officeart/2005/8/layout/vProcess5"/>
    <dgm:cxn modelId="{17304D05-4F26-4671-8317-BE15FD677746}" srcId="{00DB51EF-365C-4867-8538-1138424E4ED1}" destId="{EEAF7111-73E5-4259-9A36-302070532E44}" srcOrd="3" destOrd="0" parTransId="{CF6BA765-7454-41A5-8C56-BC65CAC8D498}" sibTransId="{FBC30AD2-9AC0-4A64-BE53-30732E882904}"/>
    <dgm:cxn modelId="{D5BF8107-9C67-483E-B94D-CB17F4741F9D}" type="presOf" srcId="{3F188191-A5AE-4D9D-95F6-9C9F6B05D713}" destId="{B5B4377A-E734-4346-93D4-04CD3E552900}" srcOrd="0" destOrd="0" presId="urn:microsoft.com/office/officeart/2005/8/layout/vProcess5"/>
    <dgm:cxn modelId="{F826821E-B3F5-44D4-99FC-B116B0F1B4EE}" type="presOf" srcId="{16C233D0-E6DB-47E5-89A3-54DB9B01B5EA}" destId="{CAC92B26-B5A5-46C4-9A00-7666A4BB51C9}" srcOrd="0" destOrd="0" presId="urn:microsoft.com/office/officeart/2005/8/layout/vProcess5"/>
    <dgm:cxn modelId="{0D18F52C-87E6-43C8-AA86-2855F5DEC142}" type="presOf" srcId="{00DB51EF-365C-4867-8538-1138424E4ED1}" destId="{F0806952-29F7-429F-8C36-98AA67965159}" srcOrd="0" destOrd="0" presId="urn:microsoft.com/office/officeart/2005/8/layout/vProcess5"/>
    <dgm:cxn modelId="{76FFD52E-1129-4972-8A93-0FFE64DFFF7E}" type="presOf" srcId="{EEAF7111-73E5-4259-9A36-302070532E44}" destId="{2C9A062D-AD83-4054-BA34-9BA00F351529}" srcOrd="1" destOrd="0" presId="urn:microsoft.com/office/officeart/2005/8/layout/vProcess5"/>
    <dgm:cxn modelId="{37AFDE62-6F09-4164-B5D5-39FAFFD2C358}" type="presOf" srcId="{59EBC807-01FB-4A08-B047-8A02DA2828D4}" destId="{83F190B4-90A6-495A-82D1-6907DE225B41}" srcOrd="1" destOrd="0" presId="urn:microsoft.com/office/officeart/2005/8/layout/vProcess5"/>
    <dgm:cxn modelId="{C6AA6766-752E-4469-A09A-EE9D56F387A8}" srcId="{00DB51EF-365C-4867-8538-1138424E4ED1}" destId="{16C233D0-E6DB-47E5-89A3-54DB9B01B5EA}" srcOrd="1" destOrd="0" parTransId="{4F37DBAF-9F08-493D-A5DD-602B74363CD9}" sibTransId="{5FE59C2B-C04A-483C-B4C4-FA9927C8D12B}"/>
    <dgm:cxn modelId="{3BCE2A47-BE97-499F-AAC3-F326E9F91556}" type="presOf" srcId="{16C233D0-E6DB-47E5-89A3-54DB9B01B5EA}" destId="{E6DED251-956E-4E8A-8367-2E57783B7E86}" srcOrd="1" destOrd="0" presId="urn:microsoft.com/office/officeart/2005/8/layout/vProcess5"/>
    <dgm:cxn modelId="{5DE03F6E-97AF-431D-92EF-9DE5DBD53455}" type="presOf" srcId="{E6CA2CFD-A749-483F-A970-6675527886AD}" destId="{67AC2237-6FC2-45D8-8595-016313D3B43F}" srcOrd="0" destOrd="0" presId="urn:microsoft.com/office/officeart/2005/8/layout/vProcess5"/>
    <dgm:cxn modelId="{CF4B9C95-AFC0-485B-A3FE-7239603C7CA6}" type="presOf" srcId="{E14F6B43-C104-4FA0-893F-A59484BC6788}" destId="{399098CB-61D5-4D10-93D0-17E5CB6FAC85}" srcOrd="0" destOrd="0" presId="urn:microsoft.com/office/officeart/2005/8/layout/vProcess5"/>
    <dgm:cxn modelId="{FAE87996-2842-427F-9419-4D843C370F68}" srcId="{00DB51EF-365C-4867-8538-1138424E4ED1}" destId="{59EBC807-01FB-4A08-B047-8A02DA2828D4}" srcOrd="0" destOrd="0" parTransId="{5B48AF49-354F-4FDA-85E0-DD82A04D1D1C}" sibTransId="{3F188191-A5AE-4D9D-95F6-9C9F6B05D713}"/>
    <dgm:cxn modelId="{3F5675AD-D5F0-4A70-ADA0-F1457AC2678E}" type="presOf" srcId="{EEAF7111-73E5-4259-9A36-302070532E44}" destId="{FEBD571A-2B34-4D63-BBE7-1235BBA8DB24}" srcOrd="0" destOrd="0" presId="urn:microsoft.com/office/officeart/2005/8/layout/vProcess5"/>
    <dgm:cxn modelId="{DEFF88B4-0168-49C5-833D-5724FA176372}" type="presOf" srcId="{5FE59C2B-C04A-483C-B4C4-FA9927C8D12B}" destId="{49660D81-47D9-4C0D-93DE-72D0204D81A3}" srcOrd="0" destOrd="0" presId="urn:microsoft.com/office/officeart/2005/8/layout/vProcess5"/>
    <dgm:cxn modelId="{4C582DBD-7C3D-4842-917C-C69243EC79DA}" type="presOf" srcId="{E6CA2CFD-A749-483F-A970-6675527886AD}" destId="{E70686AB-A208-41D5-ABE5-1F7F07F479C4}" srcOrd="1" destOrd="0" presId="urn:microsoft.com/office/officeart/2005/8/layout/vProcess5"/>
    <dgm:cxn modelId="{326B35A8-F8C9-4A61-B739-E8BBE5487C06}" type="presParOf" srcId="{F0806952-29F7-429F-8C36-98AA67965159}" destId="{2F04F17E-AB41-4A19-90D9-88D03FDD584D}" srcOrd="0" destOrd="0" presId="urn:microsoft.com/office/officeart/2005/8/layout/vProcess5"/>
    <dgm:cxn modelId="{54FF74D6-277D-4C3D-B789-256EF341B02C}" type="presParOf" srcId="{F0806952-29F7-429F-8C36-98AA67965159}" destId="{30BC6411-65BF-45B5-8976-6C46BD3FFD12}" srcOrd="1" destOrd="0" presId="urn:microsoft.com/office/officeart/2005/8/layout/vProcess5"/>
    <dgm:cxn modelId="{9F8C03ED-8A03-40AE-80A7-CE3B3C3F018E}" type="presParOf" srcId="{F0806952-29F7-429F-8C36-98AA67965159}" destId="{CAC92B26-B5A5-46C4-9A00-7666A4BB51C9}" srcOrd="2" destOrd="0" presId="urn:microsoft.com/office/officeart/2005/8/layout/vProcess5"/>
    <dgm:cxn modelId="{D5BBA2F9-7F34-4D34-886F-E032515405A9}" type="presParOf" srcId="{F0806952-29F7-429F-8C36-98AA67965159}" destId="{67AC2237-6FC2-45D8-8595-016313D3B43F}" srcOrd="3" destOrd="0" presId="urn:microsoft.com/office/officeart/2005/8/layout/vProcess5"/>
    <dgm:cxn modelId="{A8B82056-6D1B-4B34-A095-F47B12F3302B}" type="presParOf" srcId="{F0806952-29F7-429F-8C36-98AA67965159}" destId="{FEBD571A-2B34-4D63-BBE7-1235BBA8DB24}" srcOrd="4" destOrd="0" presId="urn:microsoft.com/office/officeart/2005/8/layout/vProcess5"/>
    <dgm:cxn modelId="{85467E20-6315-43A5-A4E8-5AC5274F79E8}" type="presParOf" srcId="{F0806952-29F7-429F-8C36-98AA67965159}" destId="{B5B4377A-E734-4346-93D4-04CD3E552900}" srcOrd="5" destOrd="0" presId="urn:microsoft.com/office/officeart/2005/8/layout/vProcess5"/>
    <dgm:cxn modelId="{8202A5A4-CC78-41AC-8718-6A0CB87A00EE}" type="presParOf" srcId="{F0806952-29F7-429F-8C36-98AA67965159}" destId="{49660D81-47D9-4C0D-93DE-72D0204D81A3}" srcOrd="6" destOrd="0" presId="urn:microsoft.com/office/officeart/2005/8/layout/vProcess5"/>
    <dgm:cxn modelId="{1AD9AD0F-87D0-4BB2-8550-5B980F5BBA63}" type="presParOf" srcId="{F0806952-29F7-429F-8C36-98AA67965159}" destId="{399098CB-61D5-4D10-93D0-17E5CB6FAC85}" srcOrd="7" destOrd="0" presId="urn:microsoft.com/office/officeart/2005/8/layout/vProcess5"/>
    <dgm:cxn modelId="{9B57CAB0-CC65-4248-B6F0-29477A6FA59D}" type="presParOf" srcId="{F0806952-29F7-429F-8C36-98AA67965159}" destId="{83F190B4-90A6-495A-82D1-6907DE225B41}" srcOrd="8" destOrd="0" presId="urn:microsoft.com/office/officeart/2005/8/layout/vProcess5"/>
    <dgm:cxn modelId="{4C462168-5841-4336-9C05-5FA68712AB1A}" type="presParOf" srcId="{F0806952-29F7-429F-8C36-98AA67965159}" destId="{E6DED251-956E-4E8A-8367-2E57783B7E86}" srcOrd="9" destOrd="0" presId="urn:microsoft.com/office/officeart/2005/8/layout/vProcess5"/>
    <dgm:cxn modelId="{5E6FF145-BE81-4D0C-8C74-9C0D7E812D68}" type="presParOf" srcId="{F0806952-29F7-429F-8C36-98AA67965159}" destId="{E70686AB-A208-41D5-ABE5-1F7F07F479C4}" srcOrd="10" destOrd="0" presId="urn:microsoft.com/office/officeart/2005/8/layout/vProcess5"/>
    <dgm:cxn modelId="{D02B92C2-8D3F-4B3B-AE34-FDA516E04840}" type="presParOf" srcId="{F0806952-29F7-429F-8C36-98AA67965159}" destId="{2C9A062D-AD83-4054-BA34-9BA00F35152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3C0969-5B0D-411A-9031-A5388A0A28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97864C3-F171-4B11-85E6-C1B0497027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venir Next LT Pro"/>
            </a:rPr>
            <a:t>15.15</a:t>
          </a:r>
          <a:r>
            <a:rPr lang="en-US" dirty="0"/>
            <a:t> : Depart Liverpool</a:t>
          </a:r>
        </a:p>
      </dgm:t>
    </dgm:pt>
    <dgm:pt modelId="{79B705CC-CA61-4A69-8DD1-EABA54271E0B}" type="parTrans" cxnId="{58BF5A0F-DE0A-4F43-A652-08666AFA0F2E}">
      <dgm:prSet/>
      <dgm:spPr/>
      <dgm:t>
        <a:bodyPr/>
        <a:lstStyle/>
        <a:p>
          <a:endParaRPr lang="en-US"/>
        </a:p>
      </dgm:t>
    </dgm:pt>
    <dgm:pt modelId="{35264DAF-CC64-44E7-A59D-E6681CADF938}" type="sibTrans" cxnId="{58BF5A0F-DE0A-4F43-A652-08666AFA0F2E}">
      <dgm:prSet/>
      <dgm:spPr/>
      <dgm:t>
        <a:bodyPr/>
        <a:lstStyle/>
        <a:p>
          <a:endParaRPr lang="en-US"/>
        </a:p>
      </dgm:t>
    </dgm:pt>
    <dgm:pt modelId="{F64A343C-67B2-4B21-BFF8-822349CD41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Flight: </a:t>
          </a:r>
          <a:r>
            <a:rPr lang="en-US" dirty="0" err="1"/>
            <a:t>Easyjet</a:t>
          </a:r>
          <a:r>
            <a:rPr lang="en-US" dirty="0"/>
            <a:t> EZY533</a:t>
          </a:r>
        </a:p>
      </dgm:t>
    </dgm:pt>
    <dgm:pt modelId="{364DA4C6-688E-499D-B291-8C6B9D8AB06D}" type="parTrans" cxnId="{8C68937C-9A50-43F3-BBF7-9C2E9E48DA18}">
      <dgm:prSet/>
      <dgm:spPr/>
      <dgm:t>
        <a:bodyPr/>
        <a:lstStyle/>
        <a:p>
          <a:endParaRPr lang="en-US"/>
        </a:p>
      </dgm:t>
    </dgm:pt>
    <dgm:pt modelId="{228EA8F5-4792-4FF1-8702-CC78ACD38ACE}" type="sibTrans" cxnId="{8C68937C-9A50-43F3-BBF7-9C2E9E48DA18}">
      <dgm:prSet/>
      <dgm:spPr/>
      <dgm:t>
        <a:bodyPr/>
        <a:lstStyle/>
        <a:p>
          <a:endParaRPr lang="en-US"/>
        </a:p>
      </dgm:t>
    </dgm:pt>
    <dgm:pt modelId="{EDDA8671-BA93-46B1-B6C4-51040255F7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venir Next LT Pro"/>
            </a:rPr>
            <a:t>16:05</a:t>
          </a:r>
          <a:r>
            <a:rPr lang="en-US" dirty="0"/>
            <a:t>: Arrive Belfast City Airport </a:t>
          </a:r>
        </a:p>
      </dgm:t>
    </dgm:pt>
    <dgm:pt modelId="{658C26AB-A81E-4065-BC76-E9EB5B1BDF11}" type="parTrans" cxnId="{49E6D0DD-14CE-4C8D-A8E8-FF9ECD75AD58}">
      <dgm:prSet/>
      <dgm:spPr/>
      <dgm:t>
        <a:bodyPr/>
        <a:lstStyle/>
        <a:p>
          <a:endParaRPr lang="en-US"/>
        </a:p>
      </dgm:t>
    </dgm:pt>
    <dgm:pt modelId="{F5301BAF-90A3-4BDC-9DD4-071F5AC90401}" type="sibTrans" cxnId="{49E6D0DD-14CE-4C8D-A8E8-FF9ECD75AD58}">
      <dgm:prSet/>
      <dgm:spPr/>
      <dgm:t>
        <a:bodyPr/>
        <a:lstStyle/>
        <a:p>
          <a:endParaRPr lang="en-US"/>
        </a:p>
      </dgm:t>
    </dgm:pt>
    <dgm:pt modelId="{77AA403D-6C81-482D-813B-4107A6A72F20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>
              <a:latin typeface="Avenir Next LT Pro"/>
            </a:rPr>
            <a:t>Parents must collect </a:t>
          </a:r>
          <a:r>
            <a:rPr lang="en-US" dirty="0">
              <a:latin typeface="Avenir Next LT Pro"/>
            </a:rPr>
            <a:t>from airport</a:t>
          </a:r>
        </a:p>
      </dgm:t>
    </dgm:pt>
    <dgm:pt modelId="{898A35A1-C335-4A4A-9441-CA4E4A331D81}" type="parTrans" cxnId="{301AA686-C6EE-4FD7-8B53-5E35EE85AD46}">
      <dgm:prSet/>
      <dgm:spPr/>
    </dgm:pt>
    <dgm:pt modelId="{0522AE7A-F98D-4B03-B8D4-BDB9DA9424FC}" type="sibTrans" cxnId="{301AA686-C6EE-4FD7-8B53-5E35EE85AD46}">
      <dgm:prSet/>
      <dgm:spPr/>
    </dgm:pt>
    <dgm:pt modelId="{FEDCA200-BEAF-4C04-BC21-E26F45129658}" type="pres">
      <dgm:prSet presAssocID="{1F3C0969-5B0D-411A-9031-A5388A0A28E7}" presName="root" presStyleCnt="0">
        <dgm:presLayoutVars>
          <dgm:dir/>
          <dgm:resizeHandles val="exact"/>
        </dgm:presLayoutVars>
      </dgm:prSet>
      <dgm:spPr/>
    </dgm:pt>
    <dgm:pt modelId="{1B526CEF-FAC3-4941-886A-11B8DEB6D85D}" type="pres">
      <dgm:prSet presAssocID="{697864C3-F171-4B11-85E6-C1B049702782}" presName="compNode" presStyleCnt="0"/>
      <dgm:spPr/>
    </dgm:pt>
    <dgm:pt modelId="{BD4A4A8E-7FBD-47E3-AFA6-D90EE5BD32C2}" type="pres">
      <dgm:prSet presAssocID="{697864C3-F171-4B11-85E6-C1B049702782}" presName="bgRect" presStyleLbl="bgShp" presStyleIdx="0" presStyleCnt="4"/>
      <dgm:spPr/>
    </dgm:pt>
    <dgm:pt modelId="{58DA8098-8059-4E78-A3F4-FCACF0E63FB1}" type="pres">
      <dgm:prSet presAssocID="{697864C3-F171-4B11-85E6-C1B04970278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B7670C9D-A278-4EE5-8DC9-E89BB6B7CFF0}" type="pres">
      <dgm:prSet presAssocID="{697864C3-F171-4B11-85E6-C1B049702782}" presName="spaceRect" presStyleCnt="0"/>
      <dgm:spPr/>
    </dgm:pt>
    <dgm:pt modelId="{0218F828-5F36-4594-B193-7A77BA66F615}" type="pres">
      <dgm:prSet presAssocID="{697864C3-F171-4B11-85E6-C1B049702782}" presName="parTx" presStyleLbl="revTx" presStyleIdx="0" presStyleCnt="4">
        <dgm:presLayoutVars>
          <dgm:chMax val="0"/>
          <dgm:chPref val="0"/>
        </dgm:presLayoutVars>
      </dgm:prSet>
      <dgm:spPr/>
    </dgm:pt>
    <dgm:pt modelId="{B22E0B48-CB08-4094-94C3-B7F6A3ADF994}" type="pres">
      <dgm:prSet presAssocID="{35264DAF-CC64-44E7-A59D-E6681CADF938}" presName="sibTrans" presStyleCnt="0"/>
      <dgm:spPr/>
    </dgm:pt>
    <dgm:pt modelId="{2E184D88-D253-4E4F-9B2F-F421B993E786}" type="pres">
      <dgm:prSet presAssocID="{F64A343C-67B2-4B21-BFF8-822349CD416E}" presName="compNode" presStyleCnt="0"/>
      <dgm:spPr/>
    </dgm:pt>
    <dgm:pt modelId="{936FDC60-1172-4AF3-8405-945070D2A668}" type="pres">
      <dgm:prSet presAssocID="{F64A343C-67B2-4B21-BFF8-822349CD416E}" presName="bgRect" presStyleLbl="bgShp" presStyleIdx="1" presStyleCnt="4"/>
      <dgm:spPr/>
    </dgm:pt>
    <dgm:pt modelId="{C258D63F-4D83-44A1-9029-143F0BC5EB95}" type="pres">
      <dgm:prSet presAssocID="{F64A343C-67B2-4B21-BFF8-822349CD416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copter"/>
        </a:ext>
      </dgm:extLst>
    </dgm:pt>
    <dgm:pt modelId="{3EEAE766-3E2B-442C-BADE-8877E778EFBC}" type="pres">
      <dgm:prSet presAssocID="{F64A343C-67B2-4B21-BFF8-822349CD416E}" presName="spaceRect" presStyleCnt="0"/>
      <dgm:spPr/>
    </dgm:pt>
    <dgm:pt modelId="{7F561150-4834-4C16-A810-C6DBCCD7A11A}" type="pres">
      <dgm:prSet presAssocID="{F64A343C-67B2-4B21-BFF8-822349CD416E}" presName="parTx" presStyleLbl="revTx" presStyleIdx="1" presStyleCnt="4">
        <dgm:presLayoutVars>
          <dgm:chMax val="0"/>
          <dgm:chPref val="0"/>
        </dgm:presLayoutVars>
      </dgm:prSet>
      <dgm:spPr/>
    </dgm:pt>
    <dgm:pt modelId="{09B2CB85-C5ED-4C83-9469-8B9E85922BEE}" type="pres">
      <dgm:prSet presAssocID="{228EA8F5-4792-4FF1-8702-CC78ACD38ACE}" presName="sibTrans" presStyleCnt="0"/>
      <dgm:spPr/>
    </dgm:pt>
    <dgm:pt modelId="{F0C49305-0B12-4E6F-A513-0C1705E43FA1}" type="pres">
      <dgm:prSet presAssocID="{EDDA8671-BA93-46B1-B6C4-51040255F791}" presName="compNode" presStyleCnt="0"/>
      <dgm:spPr/>
    </dgm:pt>
    <dgm:pt modelId="{A25D40FA-0586-4AB8-97B7-D63D8D2DE609}" type="pres">
      <dgm:prSet presAssocID="{EDDA8671-BA93-46B1-B6C4-51040255F791}" presName="bgRect" presStyleLbl="bgShp" presStyleIdx="2" presStyleCnt="4"/>
      <dgm:spPr/>
    </dgm:pt>
    <dgm:pt modelId="{F7EF16C8-88D1-4564-B464-67D35A9D6B93}" type="pres">
      <dgm:prSet presAssocID="{EDDA8671-BA93-46B1-B6C4-51040255F79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B449C5DC-AA4A-4135-9042-214F4172E1D0}" type="pres">
      <dgm:prSet presAssocID="{EDDA8671-BA93-46B1-B6C4-51040255F791}" presName="spaceRect" presStyleCnt="0"/>
      <dgm:spPr/>
    </dgm:pt>
    <dgm:pt modelId="{A9677E0B-D322-4154-A4CD-2077A4348152}" type="pres">
      <dgm:prSet presAssocID="{EDDA8671-BA93-46B1-B6C4-51040255F791}" presName="parTx" presStyleLbl="revTx" presStyleIdx="2" presStyleCnt="4">
        <dgm:presLayoutVars>
          <dgm:chMax val="0"/>
          <dgm:chPref val="0"/>
        </dgm:presLayoutVars>
      </dgm:prSet>
      <dgm:spPr/>
    </dgm:pt>
    <dgm:pt modelId="{D1E0C3B9-D47E-48F5-9C7D-F49520BFB32B}" type="pres">
      <dgm:prSet presAssocID="{F5301BAF-90A3-4BDC-9DD4-071F5AC90401}" presName="sibTrans" presStyleCnt="0"/>
      <dgm:spPr/>
    </dgm:pt>
    <dgm:pt modelId="{6C593EE2-593B-4D85-8649-F88705483081}" type="pres">
      <dgm:prSet presAssocID="{77AA403D-6C81-482D-813B-4107A6A72F20}" presName="compNode" presStyleCnt="0"/>
      <dgm:spPr/>
    </dgm:pt>
    <dgm:pt modelId="{471F5A15-BC47-4CB8-8153-E79C9593EE73}" type="pres">
      <dgm:prSet presAssocID="{77AA403D-6C81-482D-813B-4107A6A72F20}" presName="bgRect" presStyleLbl="bgShp" presStyleIdx="3" presStyleCnt="4"/>
      <dgm:spPr/>
    </dgm:pt>
    <dgm:pt modelId="{A662B0BF-05D6-4ADB-8D52-A07074CBCA36}" type="pres">
      <dgm:prSet presAssocID="{77AA403D-6C81-482D-813B-4107A6A72F20}" presName="iconRect" presStyleLbl="node1" presStyleIdx="3" presStyleCnt="4"/>
      <dgm:spPr/>
    </dgm:pt>
    <dgm:pt modelId="{4B099652-9325-4013-833C-A7A91692E163}" type="pres">
      <dgm:prSet presAssocID="{77AA403D-6C81-482D-813B-4107A6A72F20}" presName="spaceRect" presStyleCnt="0"/>
      <dgm:spPr/>
    </dgm:pt>
    <dgm:pt modelId="{F516A70F-39DA-479C-AE87-2F1332B0F50E}" type="pres">
      <dgm:prSet presAssocID="{77AA403D-6C81-482D-813B-4107A6A72F2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8BF5A0F-DE0A-4F43-A652-08666AFA0F2E}" srcId="{1F3C0969-5B0D-411A-9031-A5388A0A28E7}" destId="{697864C3-F171-4B11-85E6-C1B049702782}" srcOrd="0" destOrd="0" parTransId="{79B705CC-CA61-4A69-8DD1-EABA54271E0B}" sibTransId="{35264DAF-CC64-44E7-A59D-E6681CADF938}"/>
    <dgm:cxn modelId="{45FAB113-264F-4A06-98E1-43BADA5748CD}" type="presOf" srcId="{77AA403D-6C81-482D-813B-4107A6A72F20}" destId="{F516A70F-39DA-479C-AE87-2F1332B0F50E}" srcOrd="0" destOrd="0" presId="urn:microsoft.com/office/officeart/2018/2/layout/IconVerticalSolidList"/>
    <dgm:cxn modelId="{27B4F472-22F3-44B0-B5D5-95897E6FBD1F}" type="presOf" srcId="{697864C3-F171-4B11-85E6-C1B049702782}" destId="{0218F828-5F36-4594-B193-7A77BA66F615}" srcOrd="0" destOrd="0" presId="urn:microsoft.com/office/officeart/2018/2/layout/IconVerticalSolidList"/>
    <dgm:cxn modelId="{E94B7E73-8ACD-48BA-B498-95CDD37B5938}" type="presOf" srcId="{EDDA8671-BA93-46B1-B6C4-51040255F791}" destId="{A9677E0B-D322-4154-A4CD-2077A4348152}" srcOrd="0" destOrd="0" presId="urn:microsoft.com/office/officeart/2018/2/layout/IconVerticalSolidList"/>
    <dgm:cxn modelId="{8C68937C-9A50-43F3-BBF7-9C2E9E48DA18}" srcId="{1F3C0969-5B0D-411A-9031-A5388A0A28E7}" destId="{F64A343C-67B2-4B21-BFF8-822349CD416E}" srcOrd="1" destOrd="0" parTransId="{364DA4C6-688E-499D-B291-8C6B9D8AB06D}" sibTransId="{228EA8F5-4792-4FF1-8702-CC78ACD38ACE}"/>
    <dgm:cxn modelId="{301AA686-C6EE-4FD7-8B53-5E35EE85AD46}" srcId="{1F3C0969-5B0D-411A-9031-A5388A0A28E7}" destId="{77AA403D-6C81-482D-813B-4107A6A72F20}" srcOrd="3" destOrd="0" parTransId="{898A35A1-C335-4A4A-9441-CA4E4A331D81}" sibTransId="{0522AE7A-F98D-4B03-B8D4-BDB9DA9424FC}"/>
    <dgm:cxn modelId="{A4DAA8CA-9FE2-41A2-9AEE-A99ACCFB3218}" type="presOf" srcId="{F64A343C-67B2-4B21-BFF8-822349CD416E}" destId="{7F561150-4834-4C16-A810-C6DBCCD7A11A}" srcOrd="0" destOrd="0" presId="urn:microsoft.com/office/officeart/2018/2/layout/IconVerticalSolidList"/>
    <dgm:cxn modelId="{49E6D0DD-14CE-4C8D-A8E8-FF9ECD75AD58}" srcId="{1F3C0969-5B0D-411A-9031-A5388A0A28E7}" destId="{EDDA8671-BA93-46B1-B6C4-51040255F791}" srcOrd="2" destOrd="0" parTransId="{658C26AB-A81E-4065-BC76-E9EB5B1BDF11}" sibTransId="{F5301BAF-90A3-4BDC-9DD4-071F5AC90401}"/>
    <dgm:cxn modelId="{B906C9FE-66E6-4C34-9121-0B66A534CB34}" type="presOf" srcId="{1F3C0969-5B0D-411A-9031-A5388A0A28E7}" destId="{FEDCA200-BEAF-4C04-BC21-E26F45129658}" srcOrd="0" destOrd="0" presId="urn:microsoft.com/office/officeart/2018/2/layout/IconVerticalSolidList"/>
    <dgm:cxn modelId="{3F18986E-972D-409D-94C4-C60D64179BE5}" type="presParOf" srcId="{FEDCA200-BEAF-4C04-BC21-E26F45129658}" destId="{1B526CEF-FAC3-4941-886A-11B8DEB6D85D}" srcOrd="0" destOrd="0" presId="urn:microsoft.com/office/officeart/2018/2/layout/IconVerticalSolidList"/>
    <dgm:cxn modelId="{289328BF-A3FB-42D5-AF8A-6914718E7EDA}" type="presParOf" srcId="{1B526CEF-FAC3-4941-886A-11B8DEB6D85D}" destId="{BD4A4A8E-7FBD-47E3-AFA6-D90EE5BD32C2}" srcOrd="0" destOrd="0" presId="urn:microsoft.com/office/officeart/2018/2/layout/IconVerticalSolidList"/>
    <dgm:cxn modelId="{835F1E04-8298-4A4C-A8AA-2D4B65C624CB}" type="presParOf" srcId="{1B526CEF-FAC3-4941-886A-11B8DEB6D85D}" destId="{58DA8098-8059-4E78-A3F4-FCACF0E63FB1}" srcOrd="1" destOrd="0" presId="urn:microsoft.com/office/officeart/2018/2/layout/IconVerticalSolidList"/>
    <dgm:cxn modelId="{E7A07BEA-50AF-497C-BE1C-CFC74F520DE3}" type="presParOf" srcId="{1B526CEF-FAC3-4941-886A-11B8DEB6D85D}" destId="{B7670C9D-A278-4EE5-8DC9-E89BB6B7CFF0}" srcOrd="2" destOrd="0" presId="urn:microsoft.com/office/officeart/2018/2/layout/IconVerticalSolidList"/>
    <dgm:cxn modelId="{B9C038D8-47F5-4837-AD41-DE25FED20E7D}" type="presParOf" srcId="{1B526CEF-FAC3-4941-886A-11B8DEB6D85D}" destId="{0218F828-5F36-4594-B193-7A77BA66F615}" srcOrd="3" destOrd="0" presId="urn:microsoft.com/office/officeart/2018/2/layout/IconVerticalSolidList"/>
    <dgm:cxn modelId="{D6D74C1A-1D06-444B-9C05-889F6040B39C}" type="presParOf" srcId="{FEDCA200-BEAF-4C04-BC21-E26F45129658}" destId="{B22E0B48-CB08-4094-94C3-B7F6A3ADF994}" srcOrd="1" destOrd="0" presId="urn:microsoft.com/office/officeart/2018/2/layout/IconVerticalSolidList"/>
    <dgm:cxn modelId="{7D907C30-A8BD-41DF-AFCD-462520C1BA1C}" type="presParOf" srcId="{FEDCA200-BEAF-4C04-BC21-E26F45129658}" destId="{2E184D88-D253-4E4F-9B2F-F421B993E786}" srcOrd="2" destOrd="0" presId="urn:microsoft.com/office/officeart/2018/2/layout/IconVerticalSolidList"/>
    <dgm:cxn modelId="{7460340A-55A0-41EF-AAFD-9E678B665177}" type="presParOf" srcId="{2E184D88-D253-4E4F-9B2F-F421B993E786}" destId="{936FDC60-1172-4AF3-8405-945070D2A668}" srcOrd="0" destOrd="0" presId="urn:microsoft.com/office/officeart/2018/2/layout/IconVerticalSolidList"/>
    <dgm:cxn modelId="{9A55AB6E-F255-49BB-8439-75967E346BD5}" type="presParOf" srcId="{2E184D88-D253-4E4F-9B2F-F421B993E786}" destId="{C258D63F-4D83-44A1-9029-143F0BC5EB95}" srcOrd="1" destOrd="0" presId="urn:microsoft.com/office/officeart/2018/2/layout/IconVerticalSolidList"/>
    <dgm:cxn modelId="{546108ED-ACB9-4771-A9BD-0A523B48388A}" type="presParOf" srcId="{2E184D88-D253-4E4F-9B2F-F421B993E786}" destId="{3EEAE766-3E2B-442C-BADE-8877E778EFBC}" srcOrd="2" destOrd="0" presId="urn:microsoft.com/office/officeart/2018/2/layout/IconVerticalSolidList"/>
    <dgm:cxn modelId="{BCD1AFD8-79D7-478C-A46D-C5148EBAEB94}" type="presParOf" srcId="{2E184D88-D253-4E4F-9B2F-F421B993E786}" destId="{7F561150-4834-4C16-A810-C6DBCCD7A11A}" srcOrd="3" destOrd="0" presId="urn:microsoft.com/office/officeart/2018/2/layout/IconVerticalSolidList"/>
    <dgm:cxn modelId="{65513880-BE6F-40E9-9884-C83CE066EA92}" type="presParOf" srcId="{FEDCA200-BEAF-4C04-BC21-E26F45129658}" destId="{09B2CB85-C5ED-4C83-9469-8B9E85922BEE}" srcOrd="3" destOrd="0" presId="urn:microsoft.com/office/officeart/2018/2/layout/IconVerticalSolidList"/>
    <dgm:cxn modelId="{29BAF922-CD0A-437F-8CB8-47559B8333DE}" type="presParOf" srcId="{FEDCA200-BEAF-4C04-BC21-E26F45129658}" destId="{F0C49305-0B12-4E6F-A513-0C1705E43FA1}" srcOrd="4" destOrd="0" presId="urn:microsoft.com/office/officeart/2018/2/layout/IconVerticalSolidList"/>
    <dgm:cxn modelId="{ACB4B052-7BF3-48D6-951F-2DC76E4877C4}" type="presParOf" srcId="{F0C49305-0B12-4E6F-A513-0C1705E43FA1}" destId="{A25D40FA-0586-4AB8-97B7-D63D8D2DE609}" srcOrd="0" destOrd="0" presId="urn:microsoft.com/office/officeart/2018/2/layout/IconVerticalSolidList"/>
    <dgm:cxn modelId="{FFAD7F0F-6D1C-47E1-8014-E4D04C9B8E36}" type="presParOf" srcId="{F0C49305-0B12-4E6F-A513-0C1705E43FA1}" destId="{F7EF16C8-88D1-4564-B464-67D35A9D6B93}" srcOrd="1" destOrd="0" presId="urn:microsoft.com/office/officeart/2018/2/layout/IconVerticalSolidList"/>
    <dgm:cxn modelId="{2E0A0FC6-E329-49FE-A13F-06F1E31825BF}" type="presParOf" srcId="{F0C49305-0B12-4E6F-A513-0C1705E43FA1}" destId="{B449C5DC-AA4A-4135-9042-214F4172E1D0}" srcOrd="2" destOrd="0" presId="urn:microsoft.com/office/officeart/2018/2/layout/IconVerticalSolidList"/>
    <dgm:cxn modelId="{F84841E3-7C6A-48ED-8E29-F8270B1E613F}" type="presParOf" srcId="{F0C49305-0B12-4E6F-A513-0C1705E43FA1}" destId="{A9677E0B-D322-4154-A4CD-2077A4348152}" srcOrd="3" destOrd="0" presId="urn:microsoft.com/office/officeart/2018/2/layout/IconVerticalSolidList"/>
    <dgm:cxn modelId="{47A3E5A7-CE16-4798-B966-F6CC342FE6B1}" type="presParOf" srcId="{FEDCA200-BEAF-4C04-BC21-E26F45129658}" destId="{D1E0C3B9-D47E-48F5-9C7D-F49520BFB32B}" srcOrd="5" destOrd="0" presId="urn:microsoft.com/office/officeart/2018/2/layout/IconVerticalSolidList"/>
    <dgm:cxn modelId="{B01C0FCA-59CB-4AA5-81F4-514C236ABE71}" type="presParOf" srcId="{FEDCA200-BEAF-4C04-BC21-E26F45129658}" destId="{6C593EE2-593B-4D85-8649-F88705483081}" srcOrd="6" destOrd="0" presId="urn:microsoft.com/office/officeart/2018/2/layout/IconVerticalSolidList"/>
    <dgm:cxn modelId="{9D1D70EB-0F1C-4FF6-ABFA-996EC8D24904}" type="presParOf" srcId="{6C593EE2-593B-4D85-8649-F88705483081}" destId="{471F5A15-BC47-4CB8-8153-E79C9593EE73}" srcOrd="0" destOrd="0" presId="urn:microsoft.com/office/officeart/2018/2/layout/IconVerticalSolidList"/>
    <dgm:cxn modelId="{45BB06E0-A99E-4BE6-950D-576AF3FFBBCE}" type="presParOf" srcId="{6C593EE2-593B-4D85-8649-F88705483081}" destId="{A662B0BF-05D6-4ADB-8D52-A07074CBCA36}" srcOrd="1" destOrd="0" presId="urn:microsoft.com/office/officeart/2018/2/layout/IconVerticalSolidList"/>
    <dgm:cxn modelId="{D8CCDDCC-1630-4170-9DB8-985F3D11A9E1}" type="presParOf" srcId="{6C593EE2-593B-4D85-8649-F88705483081}" destId="{4B099652-9325-4013-833C-A7A91692E163}" srcOrd="2" destOrd="0" presId="urn:microsoft.com/office/officeart/2018/2/layout/IconVerticalSolidList"/>
    <dgm:cxn modelId="{BF040014-6BF5-466A-9404-70E8DB221683}" type="presParOf" srcId="{6C593EE2-593B-4D85-8649-F88705483081}" destId="{F516A70F-39DA-479C-AE87-2F1332B0F5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598550-D317-4C9D-B8AB-25CB5390D5C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FA624D6-0384-419B-A4BD-B303C4D15A76}">
      <dgm:prSet/>
      <dgm:spPr/>
      <dgm:t>
        <a:bodyPr/>
        <a:lstStyle/>
        <a:p>
          <a:pPr rtl="0"/>
          <a:r>
            <a:rPr lang="en-GB" dirty="0"/>
            <a:t>Students</a:t>
          </a:r>
          <a:r>
            <a:rPr lang="en-GB" dirty="0">
              <a:latin typeface="Avenir Next LT Pro"/>
            </a:rPr>
            <a:t> will be</a:t>
          </a:r>
          <a:r>
            <a:rPr lang="en-GB" dirty="0"/>
            <a:t> under the direct supervision of EYP leaders for daytime activities.</a:t>
          </a:r>
          <a:endParaRPr lang="en-US" dirty="0"/>
        </a:p>
      </dgm:t>
    </dgm:pt>
    <dgm:pt modelId="{9E86A78D-4E66-4ACB-BD5E-F0BEDF9D57EE}" type="parTrans" cxnId="{67862A4E-D2E3-4BFD-A161-50DDE6C7192D}">
      <dgm:prSet/>
      <dgm:spPr/>
      <dgm:t>
        <a:bodyPr/>
        <a:lstStyle/>
        <a:p>
          <a:endParaRPr lang="en-US"/>
        </a:p>
      </dgm:t>
    </dgm:pt>
    <dgm:pt modelId="{9749A767-7EB7-4413-9E20-06599741A693}" type="sibTrans" cxnId="{67862A4E-D2E3-4BFD-A161-50DDE6C7192D}">
      <dgm:prSet/>
      <dgm:spPr/>
      <dgm:t>
        <a:bodyPr/>
        <a:lstStyle/>
        <a:p>
          <a:endParaRPr lang="en-US"/>
        </a:p>
      </dgm:t>
    </dgm:pt>
    <dgm:pt modelId="{8FF3DEA3-3D56-46EA-85CD-0071A643E714}">
      <dgm:prSet/>
      <dgm:spPr/>
      <dgm:t>
        <a:bodyPr/>
        <a:lstStyle/>
        <a:p>
          <a:r>
            <a:rPr lang="en-GB" dirty="0"/>
            <a:t>Students will be under the direct supervision of accompanying College staff each evening.</a:t>
          </a:r>
          <a:endParaRPr lang="en-US" dirty="0"/>
        </a:p>
      </dgm:t>
    </dgm:pt>
    <dgm:pt modelId="{6BF0893D-4D1F-4E87-BA69-D9621F10D7C4}" type="parTrans" cxnId="{E865B710-889F-42B8-B03D-2EF16493725D}">
      <dgm:prSet/>
      <dgm:spPr/>
      <dgm:t>
        <a:bodyPr/>
        <a:lstStyle/>
        <a:p>
          <a:endParaRPr lang="en-US"/>
        </a:p>
      </dgm:t>
    </dgm:pt>
    <dgm:pt modelId="{77445CD1-DF06-4D5B-8364-AEA8313EFCC3}" type="sibTrans" cxnId="{E865B710-889F-42B8-B03D-2EF16493725D}">
      <dgm:prSet/>
      <dgm:spPr/>
      <dgm:t>
        <a:bodyPr/>
        <a:lstStyle/>
        <a:p>
          <a:endParaRPr lang="en-US"/>
        </a:p>
      </dgm:t>
    </dgm:pt>
    <dgm:pt modelId="{B4D17FD5-090A-48DD-BBEA-F2BECA60F438}">
      <dgm:prSet/>
      <dgm:spPr/>
      <dgm:t>
        <a:bodyPr/>
        <a:lstStyle/>
        <a:p>
          <a:r>
            <a:rPr lang="en-GB" dirty="0"/>
            <a:t>Students will report to Ms Mezza or Ms McCluskey if they encounter any issue or difficulty. </a:t>
          </a:r>
        </a:p>
        <a:p>
          <a:r>
            <a:rPr lang="en-GB" dirty="0"/>
            <a:t>Emergency mobile no: 07824 150787</a:t>
          </a:r>
          <a:endParaRPr lang="en-US" dirty="0"/>
        </a:p>
      </dgm:t>
    </dgm:pt>
    <dgm:pt modelId="{0F4738D3-D319-44B1-8C73-14A5F67CDEBE}" type="parTrans" cxnId="{93C3941F-D65B-42F7-BDBF-89DD3F1C1183}">
      <dgm:prSet/>
      <dgm:spPr/>
      <dgm:t>
        <a:bodyPr/>
        <a:lstStyle/>
        <a:p>
          <a:endParaRPr lang="en-US"/>
        </a:p>
      </dgm:t>
    </dgm:pt>
    <dgm:pt modelId="{20E53CB8-3E38-4E1F-931A-0602A81A2C62}" type="sibTrans" cxnId="{93C3941F-D65B-42F7-BDBF-89DD3F1C1183}">
      <dgm:prSet/>
      <dgm:spPr/>
      <dgm:t>
        <a:bodyPr/>
        <a:lstStyle/>
        <a:p>
          <a:endParaRPr lang="en-US"/>
        </a:p>
      </dgm:t>
    </dgm:pt>
    <dgm:pt modelId="{0A9E74D1-1739-4D36-AF5A-14A0E7480E02}" type="pres">
      <dgm:prSet presAssocID="{6C598550-D317-4C9D-B8AB-25CB5390D5C2}" presName="root" presStyleCnt="0">
        <dgm:presLayoutVars>
          <dgm:dir/>
          <dgm:resizeHandles val="exact"/>
        </dgm:presLayoutVars>
      </dgm:prSet>
      <dgm:spPr/>
    </dgm:pt>
    <dgm:pt modelId="{4A03555C-14B2-40B1-91DB-AD543F2BCFC9}" type="pres">
      <dgm:prSet presAssocID="{FFA624D6-0384-419B-A4BD-B303C4D15A76}" presName="compNode" presStyleCnt="0"/>
      <dgm:spPr/>
    </dgm:pt>
    <dgm:pt modelId="{35D6B4CF-8E09-4858-AE12-D37EA88E9363}" type="pres">
      <dgm:prSet presAssocID="{FFA624D6-0384-419B-A4BD-B303C4D15A76}" presName="bgRect" presStyleLbl="bgShp" presStyleIdx="0" presStyleCnt="3"/>
      <dgm:spPr/>
    </dgm:pt>
    <dgm:pt modelId="{6E057CFD-0F4B-40B5-A717-7E79DDDE4D18}" type="pres">
      <dgm:prSet presAssocID="{FFA624D6-0384-419B-A4BD-B303C4D15A7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B63F7C0-C2C7-4A34-9E9C-EB292E248F6C}" type="pres">
      <dgm:prSet presAssocID="{FFA624D6-0384-419B-A4BD-B303C4D15A76}" presName="spaceRect" presStyleCnt="0"/>
      <dgm:spPr/>
    </dgm:pt>
    <dgm:pt modelId="{F8E78176-5670-4029-933B-DD688B637A43}" type="pres">
      <dgm:prSet presAssocID="{FFA624D6-0384-419B-A4BD-B303C4D15A76}" presName="parTx" presStyleLbl="revTx" presStyleIdx="0" presStyleCnt="3">
        <dgm:presLayoutVars>
          <dgm:chMax val="0"/>
          <dgm:chPref val="0"/>
        </dgm:presLayoutVars>
      </dgm:prSet>
      <dgm:spPr/>
    </dgm:pt>
    <dgm:pt modelId="{D8A17CEB-F03D-470E-A6DE-5ADD08AAE3A5}" type="pres">
      <dgm:prSet presAssocID="{9749A767-7EB7-4413-9E20-06599741A693}" presName="sibTrans" presStyleCnt="0"/>
      <dgm:spPr/>
    </dgm:pt>
    <dgm:pt modelId="{E95D8871-0EA3-4C48-8029-2ACAE250AFCF}" type="pres">
      <dgm:prSet presAssocID="{8FF3DEA3-3D56-46EA-85CD-0071A643E714}" presName="compNode" presStyleCnt="0"/>
      <dgm:spPr/>
    </dgm:pt>
    <dgm:pt modelId="{A8CA6735-EB80-41DB-9BA2-37C36CB03969}" type="pres">
      <dgm:prSet presAssocID="{8FF3DEA3-3D56-46EA-85CD-0071A643E714}" presName="bgRect" presStyleLbl="bgShp" presStyleIdx="1" presStyleCnt="3"/>
      <dgm:spPr/>
    </dgm:pt>
    <dgm:pt modelId="{4A9C806C-5284-465C-898E-0652C5EA13E7}" type="pres">
      <dgm:prSet presAssocID="{8FF3DEA3-3D56-46EA-85CD-0071A643E71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836616CB-F0ED-4DB8-85C8-DDD2C192640C}" type="pres">
      <dgm:prSet presAssocID="{8FF3DEA3-3D56-46EA-85CD-0071A643E714}" presName="spaceRect" presStyleCnt="0"/>
      <dgm:spPr/>
    </dgm:pt>
    <dgm:pt modelId="{C137163B-F17A-4770-BD2B-66A1B05E5038}" type="pres">
      <dgm:prSet presAssocID="{8FF3DEA3-3D56-46EA-85CD-0071A643E714}" presName="parTx" presStyleLbl="revTx" presStyleIdx="1" presStyleCnt="3">
        <dgm:presLayoutVars>
          <dgm:chMax val="0"/>
          <dgm:chPref val="0"/>
        </dgm:presLayoutVars>
      </dgm:prSet>
      <dgm:spPr/>
    </dgm:pt>
    <dgm:pt modelId="{4168DDDB-655D-444A-A77E-284214910241}" type="pres">
      <dgm:prSet presAssocID="{77445CD1-DF06-4D5B-8364-AEA8313EFCC3}" presName="sibTrans" presStyleCnt="0"/>
      <dgm:spPr/>
    </dgm:pt>
    <dgm:pt modelId="{817C3A61-61B5-4388-A19D-3417A7E3D242}" type="pres">
      <dgm:prSet presAssocID="{B4D17FD5-090A-48DD-BBEA-F2BECA60F438}" presName="compNode" presStyleCnt="0"/>
      <dgm:spPr/>
    </dgm:pt>
    <dgm:pt modelId="{ED128ABC-F79F-4B9F-BAFC-04393849ADF4}" type="pres">
      <dgm:prSet presAssocID="{B4D17FD5-090A-48DD-BBEA-F2BECA60F438}" presName="bgRect" presStyleLbl="bgShp" presStyleIdx="2" presStyleCnt="3"/>
      <dgm:spPr/>
    </dgm:pt>
    <dgm:pt modelId="{62B47817-7B28-4F27-86BD-0CFBA4140E26}" type="pres">
      <dgm:prSet presAssocID="{B4D17FD5-090A-48DD-BBEA-F2BECA60F43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E0B51E77-F884-4826-85F0-85A4F9375769}" type="pres">
      <dgm:prSet presAssocID="{B4D17FD5-090A-48DD-BBEA-F2BECA60F438}" presName="spaceRect" presStyleCnt="0"/>
      <dgm:spPr/>
    </dgm:pt>
    <dgm:pt modelId="{E225B624-05A7-4C84-8179-C506EF9315F1}" type="pres">
      <dgm:prSet presAssocID="{B4D17FD5-090A-48DD-BBEA-F2BECA60F43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865B710-889F-42B8-B03D-2EF16493725D}" srcId="{6C598550-D317-4C9D-B8AB-25CB5390D5C2}" destId="{8FF3DEA3-3D56-46EA-85CD-0071A643E714}" srcOrd="1" destOrd="0" parTransId="{6BF0893D-4D1F-4E87-BA69-D9621F10D7C4}" sibTransId="{77445CD1-DF06-4D5B-8364-AEA8313EFCC3}"/>
    <dgm:cxn modelId="{93C3941F-D65B-42F7-BDBF-89DD3F1C1183}" srcId="{6C598550-D317-4C9D-B8AB-25CB5390D5C2}" destId="{B4D17FD5-090A-48DD-BBEA-F2BECA60F438}" srcOrd="2" destOrd="0" parTransId="{0F4738D3-D319-44B1-8C73-14A5F67CDEBE}" sibTransId="{20E53CB8-3E38-4E1F-931A-0602A81A2C62}"/>
    <dgm:cxn modelId="{67862A4E-D2E3-4BFD-A161-50DDE6C7192D}" srcId="{6C598550-D317-4C9D-B8AB-25CB5390D5C2}" destId="{FFA624D6-0384-419B-A4BD-B303C4D15A76}" srcOrd="0" destOrd="0" parTransId="{9E86A78D-4E66-4ACB-BD5E-F0BEDF9D57EE}" sibTransId="{9749A767-7EB7-4413-9E20-06599741A693}"/>
    <dgm:cxn modelId="{9BB5228C-DA52-433C-8854-47AD280AFD19}" type="presOf" srcId="{6C598550-D317-4C9D-B8AB-25CB5390D5C2}" destId="{0A9E74D1-1739-4D36-AF5A-14A0E7480E02}" srcOrd="0" destOrd="0" presId="urn:microsoft.com/office/officeart/2018/2/layout/IconVerticalSolidList"/>
    <dgm:cxn modelId="{A858D0AC-C661-4B72-9DF7-D175C2249873}" type="presOf" srcId="{B4D17FD5-090A-48DD-BBEA-F2BECA60F438}" destId="{E225B624-05A7-4C84-8179-C506EF9315F1}" srcOrd="0" destOrd="0" presId="urn:microsoft.com/office/officeart/2018/2/layout/IconVerticalSolidList"/>
    <dgm:cxn modelId="{E702C2C5-26FD-4030-9966-668AFC9E33C0}" type="presOf" srcId="{FFA624D6-0384-419B-A4BD-B303C4D15A76}" destId="{F8E78176-5670-4029-933B-DD688B637A43}" srcOrd="0" destOrd="0" presId="urn:microsoft.com/office/officeart/2018/2/layout/IconVerticalSolidList"/>
    <dgm:cxn modelId="{167C61EA-E6DD-438A-9C80-8EA33125F487}" type="presOf" srcId="{8FF3DEA3-3D56-46EA-85CD-0071A643E714}" destId="{C137163B-F17A-4770-BD2B-66A1B05E5038}" srcOrd="0" destOrd="0" presId="urn:microsoft.com/office/officeart/2018/2/layout/IconVerticalSolidList"/>
    <dgm:cxn modelId="{44C05149-8666-4464-8FE7-C9DE3DB974F5}" type="presParOf" srcId="{0A9E74D1-1739-4D36-AF5A-14A0E7480E02}" destId="{4A03555C-14B2-40B1-91DB-AD543F2BCFC9}" srcOrd="0" destOrd="0" presId="urn:microsoft.com/office/officeart/2018/2/layout/IconVerticalSolidList"/>
    <dgm:cxn modelId="{6F6AABC2-3E87-4DDD-BB93-40E03B2788E3}" type="presParOf" srcId="{4A03555C-14B2-40B1-91DB-AD543F2BCFC9}" destId="{35D6B4CF-8E09-4858-AE12-D37EA88E9363}" srcOrd="0" destOrd="0" presId="urn:microsoft.com/office/officeart/2018/2/layout/IconVerticalSolidList"/>
    <dgm:cxn modelId="{74FFF8C0-5466-4A2D-A1F7-D7CE5BBE4D96}" type="presParOf" srcId="{4A03555C-14B2-40B1-91DB-AD543F2BCFC9}" destId="{6E057CFD-0F4B-40B5-A717-7E79DDDE4D18}" srcOrd="1" destOrd="0" presId="urn:microsoft.com/office/officeart/2018/2/layout/IconVerticalSolidList"/>
    <dgm:cxn modelId="{563255A5-90F0-4021-9141-16C672F2DCC1}" type="presParOf" srcId="{4A03555C-14B2-40B1-91DB-AD543F2BCFC9}" destId="{6B63F7C0-C2C7-4A34-9E9C-EB292E248F6C}" srcOrd="2" destOrd="0" presId="urn:microsoft.com/office/officeart/2018/2/layout/IconVerticalSolidList"/>
    <dgm:cxn modelId="{D4265C59-D47F-4808-98DB-5D12CD08A7D2}" type="presParOf" srcId="{4A03555C-14B2-40B1-91DB-AD543F2BCFC9}" destId="{F8E78176-5670-4029-933B-DD688B637A43}" srcOrd="3" destOrd="0" presId="urn:microsoft.com/office/officeart/2018/2/layout/IconVerticalSolidList"/>
    <dgm:cxn modelId="{6BEC31DD-9B25-439E-9796-DA9BC0B1D627}" type="presParOf" srcId="{0A9E74D1-1739-4D36-AF5A-14A0E7480E02}" destId="{D8A17CEB-F03D-470E-A6DE-5ADD08AAE3A5}" srcOrd="1" destOrd="0" presId="urn:microsoft.com/office/officeart/2018/2/layout/IconVerticalSolidList"/>
    <dgm:cxn modelId="{007846E4-4480-4C67-A5D6-BB5507926091}" type="presParOf" srcId="{0A9E74D1-1739-4D36-AF5A-14A0E7480E02}" destId="{E95D8871-0EA3-4C48-8029-2ACAE250AFCF}" srcOrd="2" destOrd="0" presId="urn:microsoft.com/office/officeart/2018/2/layout/IconVerticalSolidList"/>
    <dgm:cxn modelId="{9EEB404D-4AA8-470F-9A50-3F8FE815EE3D}" type="presParOf" srcId="{E95D8871-0EA3-4C48-8029-2ACAE250AFCF}" destId="{A8CA6735-EB80-41DB-9BA2-37C36CB03969}" srcOrd="0" destOrd="0" presId="urn:microsoft.com/office/officeart/2018/2/layout/IconVerticalSolidList"/>
    <dgm:cxn modelId="{D08E8C0B-86F4-4BAD-9403-3A6550992DAB}" type="presParOf" srcId="{E95D8871-0EA3-4C48-8029-2ACAE250AFCF}" destId="{4A9C806C-5284-465C-898E-0652C5EA13E7}" srcOrd="1" destOrd="0" presId="urn:microsoft.com/office/officeart/2018/2/layout/IconVerticalSolidList"/>
    <dgm:cxn modelId="{8317DD3C-AECE-4AF7-AD1F-84DE4AEF5ECD}" type="presParOf" srcId="{E95D8871-0EA3-4C48-8029-2ACAE250AFCF}" destId="{836616CB-F0ED-4DB8-85C8-DDD2C192640C}" srcOrd="2" destOrd="0" presId="urn:microsoft.com/office/officeart/2018/2/layout/IconVerticalSolidList"/>
    <dgm:cxn modelId="{4CAC9E27-20A7-4543-B76C-3CE83C0F00FE}" type="presParOf" srcId="{E95D8871-0EA3-4C48-8029-2ACAE250AFCF}" destId="{C137163B-F17A-4770-BD2B-66A1B05E5038}" srcOrd="3" destOrd="0" presId="urn:microsoft.com/office/officeart/2018/2/layout/IconVerticalSolidList"/>
    <dgm:cxn modelId="{FC713B2F-D412-46B9-9A01-551D84C6E518}" type="presParOf" srcId="{0A9E74D1-1739-4D36-AF5A-14A0E7480E02}" destId="{4168DDDB-655D-444A-A77E-284214910241}" srcOrd="3" destOrd="0" presId="urn:microsoft.com/office/officeart/2018/2/layout/IconVerticalSolidList"/>
    <dgm:cxn modelId="{72231A23-16FF-43CD-BFD6-04E2977AFE62}" type="presParOf" srcId="{0A9E74D1-1739-4D36-AF5A-14A0E7480E02}" destId="{817C3A61-61B5-4388-A19D-3417A7E3D242}" srcOrd="4" destOrd="0" presId="urn:microsoft.com/office/officeart/2018/2/layout/IconVerticalSolidList"/>
    <dgm:cxn modelId="{2AD2BE6D-81C5-42A2-98CB-8CFC98867EA1}" type="presParOf" srcId="{817C3A61-61B5-4388-A19D-3417A7E3D242}" destId="{ED128ABC-F79F-4B9F-BAFC-04393849ADF4}" srcOrd="0" destOrd="0" presId="urn:microsoft.com/office/officeart/2018/2/layout/IconVerticalSolidList"/>
    <dgm:cxn modelId="{F47D2699-1FC0-4720-BC8D-94574DBB900A}" type="presParOf" srcId="{817C3A61-61B5-4388-A19D-3417A7E3D242}" destId="{62B47817-7B28-4F27-86BD-0CFBA4140E26}" srcOrd="1" destOrd="0" presId="urn:microsoft.com/office/officeart/2018/2/layout/IconVerticalSolidList"/>
    <dgm:cxn modelId="{AF4D0134-578A-4D4C-A0B7-47B9D7406FA5}" type="presParOf" srcId="{817C3A61-61B5-4388-A19D-3417A7E3D242}" destId="{E0B51E77-F884-4826-85F0-85A4F9375769}" srcOrd="2" destOrd="0" presId="urn:microsoft.com/office/officeart/2018/2/layout/IconVerticalSolidList"/>
    <dgm:cxn modelId="{2AD46D03-B67F-4220-BE87-E3B8B7D2B498}" type="presParOf" srcId="{817C3A61-61B5-4388-A19D-3417A7E3D242}" destId="{E225B624-05A7-4C84-8179-C506EF9315F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C6411-65BF-45B5-8976-6C46BD3FFD12}">
      <dsp:nvSpPr>
        <dsp:cNvPr id="0" name=""/>
        <dsp:cNvSpPr/>
      </dsp:nvSpPr>
      <dsp:spPr>
        <a:xfrm>
          <a:off x="0" y="0"/>
          <a:ext cx="5091379" cy="12130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LT Pro"/>
            </a:rPr>
            <a:t>Meet inside main entrance of Belfast City George Best Airport </a:t>
          </a:r>
          <a:r>
            <a:rPr lang="en-US" sz="1800" b="1" kern="1200" dirty="0">
              <a:latin typeface="Avenir Next LT Pro"/>
            </a:rPr>
            <a:t>10:00</a:t>
          </a:r>
        </a:p>
      </dsp:txBody>
      <dsp:txXfrm>
        <a:off x="35529" y="35529"/>
        <a:ext cx="3679908" cy="1141985"/>
      </dsp:txXfrm>
    </dsp:sp>
    <dsp:sp modelId="{CAC92B26-B5A5-46C4-9A00-7666A4BB51C9}">
      <dsp:nvSpPr>
        <dsp:cNvPr id="0" name=""/>
        <dsp:cNvSpPr/>
      </dsp:nvSpPr>
      <dsp:spPr>
        <a:xfrm>
          <a:off x="426403" y="1433596"/>
          <a:ext cx="5091379" cy="12130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LT Pro"/>
            </a:rPr>
            <a:t>11:50</a:t>
          </a:r>
          <a:r>
            <a:rPr lang="en-US" sz="1800" kern="1200" dirty="0"/>
            <a:t> Depart </a:t>
          </a:r>
          <a:r>
            <a:rPr lang="en-US" sz="1800" kern="1200" dirty="0">
              <a:latin typeface="Avenir Next LT Pro"/>
            </a:rPr>
            <a:t>Belfast </a:t>
          </a:r>
        </a:p>
      </dsp:txBody>
      <dsp:txXfrm>
        <a:off x="461932" y="1469125"/>
        <a:ext cx="3805440" cy="1141985"/>
      </dsp:txXfrm>
    </dsp:sp>
    <dsp:sp modelId="{67AC2237-6FC2-45D8-8595-016313D3B43F}">
      <dsp:nvSpPr>
        <dsp:cNvPr id="0" name=""/>
        <dsp:cNvSpPr/>
      </dsp:nvSpPr>
      <dsp:spPr>
        <a:xfrm>
          <a:off x="846441" y="2867192"/>
          <a:ext cx="5091379" cy="12130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LT Pro"/>
            </a:rPr>
            <a:t>Easyjet</a:t>
          </a:r>
          <a:r>
            <a:rPr lang="en-US" sz="1800" kern="1200" dirty="0">
              <a:latin typeface="Avenir Next LT Pro"/>
            </a:rPr>
            <a:t>: </a:t>
          </a:r>
          <a:r>
            <a:rPr lang="en-US" sz="1800" kern="1200" dirty="0"/>
            <a:t> EZY532</a:t>
          </a:r>
        </a:p>
      </dsp:txBody>
      <dsp:txXfrm>
        <a:off x="881970" y="2902721"/>
        <a:ext cx="3811804" cy="1141985"/>
      </dsp:txXfrm>
    </dsp:sp>
    <dsp:sp modelId="{FEBD571A-2B34-4D63-BBE7-1235BBA8DB24}">
      <dsp:nvSpPr>
        <dsp:cNvPr id="0" name=""/>
        <dsp:cNvSpPr/>
      </dsp:nvSpPr>
      <dsp:spPr>
        <a:xfrm>
          <a:off x="1272844" y="4300788"/>
          <a:ext cx="5091379" cy="12130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LT Pro"/>
            </a:rPr>
            <a:t>12:35</a:t>
          </a:r>
          <a:r>
            <a:rPr lang="en-US" sz="1800" kern="1200" dirty="0"/>
            <a:t> Arrive Liverpool. Taxi to Liverpool Hope Creative Campus. </a:t>
          </a:r>
          <a:r>
            <a:rPr lang="en-US" sz="1800" b="1" kern="1200" dirty="0"/>
            <a:t>Cash needed for taxi fares to and from airport – £30 return.</a:t>
          </a:r>
        </a:p>
      </dsp:txBody>
      <dsp:txXfrm>
        <a:off x="1308373" y="4336317"/>
        <a:ext cx="3805440" cy="1141985"/>
      </dsp:txXfrm>
    </dsp:sp>
    <dsp:sp modelId="{B5B4377A-E734-4346-93D4-04CD3E552900}">
      <dsp:nvSpPr>
        <dsp:cNvPr id="0" name=""/>
        <dsp:cNvSpPr/>
      </dsp:nvSpPr>
      <dsp:spPr>
        <a:xfrm>
          <a:off x="4302901" y="929080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4480308" y="929080"/>
        <a:ext cx="433663" cy="593329"/>
      </dsp:txXfrm>
    </dsp:sp>
    <dsp:sp modelId="{49660D81-47D9-4C0D-93DE-72D0204D81A3}">
      <dsp:nvSpPr>
        <dsp:cNvPr id="0" name=""/>
        <dsp:cNvSpPr/>
      </dsp:nvSpPr>
      <dsp:spPr>
        <a:xfrm>
          <a:off x="4729304" y="2362677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906711" y="2362677"/>
        <a:ext cx="433663" cy="593329"/>
      </dsp:txXfrm>
    </dsp:sp>
    <dsp:sp modelId="{399098CB-61D5-4D10-93D0-17E5CB6FAC85}">
      <dsp:nvSpPr>
        <dsp:cNvPr id="0" name=""/>
        <dsp:cNvSpPr/>
      </dsp:nvSpPr>
      <dsp:spPr>
        <a:xfrm>
          <a:off x="5149343" y="3796273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326750" y="3796273"/>
        <a:ext cx="433663" cy="593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A4A8E-7FBD-47E3-AFA6-D90EE5BD32C2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DA8098-8059-4E78-A3F4-FCACF0E63FB1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8F828-5F36-4594-B193-7A77BA66F615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venir Next LT Pro"/>
            </a:rPr>
            <a:t>15.15</a:t>
          </a:r>
          <a:r>
            <a:rPr lang="en-US" sz="2200" kern="1200" dirty="0"/>
            <a:t> : Depart Liverpool</a:t>
          </a:r>
        </a:p>
      </dsp:txBody>
      <dsp:txXfrm>
        <a:off x="1339618" y="2288"/>
        <a:ext cx="5024605" cy="1159843"/>
      </dsp:txXfrm>
    </dsp:sp>
    <dsp:sp modelId="{936FDC60-1172-4AF3-8405-945070D2A668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8D63F-4D83-44A1-9029-143F0BC5EB95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561150-4834-4C16-A810-C6DBCCD7A11A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Flight: </a:t>
          </a:r>
          <a:r>
            <a:rPr lang="en-US" sz="2200" kern="1200" dirty="0" err="1"/>
            <a:t>Easyjet</a:t>
          </a:r>
          <a:r>
            <a:rPr lang="en-US" sz="2200" kern="1200" dirty="0"/>
            <a:t> EZY533</a:t>
          </a:r>
        </a:p>
      </dsp:txBody>
      <dsp:txXfrm>
        <a:off x="1339618" y="1452092"/>
        <a:ext cx="5024605" cy="1159843"/>
      </dsp:txXfrm>
    </dsp:sp>
    <dsp:sp modelId="{A25D40FA-0586-4AB8-97B7-D63D8D2DE609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F16C8-88D1-4564-B464-67D35A9D6B93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77E0B-D322-4154-A4CD-2077A4348152}">
      <dsp:nvSpPr>
        <dsp:cNvPr id="0" name=""/>
        <dsp:cNvSpPr/>
      </dsp:nvSpPr>
      <dsp:spPr>
        <a:xfrm>
          <a:off x="1339618" y="2901896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venir Next LT Pro"/>
            </a:rPr>
            <a:t>16:05</a:t>
          </a:r>
          <a:r>
            <a:rPr lang="en-US" sz="2200" kern="1200" dirty="0"/>
            <a:t>: Arrive Belfast City Airport </a:t>
          </a:r>
        </a:p>
      </dsp:txBody>
      <dsp:txXfrm>
        <a:off x="1339618" y="2901896"/>
        <a:ext cx="5024605" cy="1159843"/>
      </dsp:txXfrm>
    </dsp:sp>
    <dsp:sp modelId="{471F5A15-BC47-4CB8-8153-E79C9593EE73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62B0BF-05D6-4ADB-8D52-A07074CBCA36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6A70F-39DA-479C-AE87-2F1332B0F50E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 LT Pro"/>
            </a:rPr>
            <a:t>Parents must collect </a:t>
          </a:r>
          <a:r>
            <a:rPr lang="en-US" sz="2200" kern="1200" dirty="0">
              <a:latin typeface="Avenir Next LT Pro"/>
            </a:rPr>
            <a:t>from airport</a:t>
          </a:r>
        </a:p>
      </dsp:txBody>
      <dsp:txXfrm>
        <a:off x="1339618" y="4351700"/>
        <a:ext cx="5024605" cy="1159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6B4CF-8E09-4858-AE12-D37EA88E9363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057CFD-0F4B-40B5-A717-7E79DDDE4D18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78176-5670-4029-933B-DD688B637A43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Students</a:t>
          </a:r>
          <a:r>
            <a:rPr lang="en-GB" sz="2000" kern="1200" dirty="0">
              <a:latin typeface="Avenir Next LT Pro"/>
            </a:rPr>
            <a:t> will be</a:t>
          </a:r>
          <a:r>
            <a:rPr lang="en-GB" sz="2000" kern="1200" dirty="0"/>
            <a:t> under the direct supervision of EYP leaders for daytime activities.</a:t>
          </a:r>
          <a:endParaRPr lang="en-US" sz="2000" kern="1200" dirty="0"/>
        </a:p>
      </dsp:txBody>
      <dsp:txXfrm>
        <a:off x="1437631" y="531"/>
        <a:ext cx="9077968" cy="1244702"/>
      </dsp:txXfrm>
    </dsp:sp>
    <dsp:sp modelId="{A8CA6735-EB80-41DB-9BA2-37C36CB03969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C806C-5284-465C-898E-0652C5EA13E7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7163B-F17A-4770-BD2B-66A1B05E5038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Students will be under the direct supervision of accompanying College staff each evening.</a:t>
          </a:r>
          <a:endParaRPr lang="en-US" sz="2000" kern="1200" dirty="0"/>
        </a:p>
      </dsp:txBody>
      <dsp:txXfrm>
        <a:off x="1437631" y="1556410"/>
        <a:ext cx="9077968" cy="1244702"/>
      </dsp:txXfrm>
    </dsp:sp>
    <dsp:sp modelId="{ED128ABC-F79F-4B9F-BAFC-04393849ADF4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47817-7B28-4F27-86BD-0CFBA4140E26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5B624-05A7-4C84-8179-C506EF9315F1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Students will report to Ms Mezza or Ms McCluskey if they encounter any issue or difficulty.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Emergency mobile no: 07824 150787</a:t>
          </a:r>
          <a:endParaRPr lang="en-US" sz="2000" kern="1200" dirty="0"/>
        </a:p>
      </dsp:txBody>
      <dsp:txXfrm>
        <a:off x="1437631" y="3112289"/>
        <a:ext cx="9077968" cy="1244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25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8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30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63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89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6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07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3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50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0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4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17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50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6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1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0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1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6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8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4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reative Campus, Liverpool Hope University | Folk Venue | Gig Listings">
            <a:extLst>
              <a:ext uri="{FF2B5EF4-FFF2-40B4-BE49-F238E27FC236}">
                <a16:creationId xmlns:a16="http://schemas.microsoft.com/office/drawing/2014/main" id="{773CECA9-CBAB-6553-5789-7D4299304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>
            <a:fillRect/>
          </a:stretch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br>
              <a:rPr lang="en-US" sz="6600" dirty="0">
                <a:solidFill>
                  <a:schemeClr val="bg1"/>
                </a:solidFill>
                <a:cs typeface="Calibri Light"/>
              </a:rPr>
            </a:br>
            <a:r>
              <a:rPr lang="en-US" sz="6600" dirty="0">
                <a:solidFill>
                  <a:schemeClr val="bg1"/>
                </a:solidFill>
                <a:cs typeface="Calibri Light"/>
              </a:rPr>
              <a:t>EYP Liverpool 2025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1035" name="Rectangle: Rounded Corners 1034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Liverpool Hope Creative Campus 28 – 31 August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6968-934E-EB36-3F3E-6EB01200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Staff accompanying the 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1A95-B60D-D38B-9834-CAAD98A7F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Ms</a:t>
            </a:r>
            <a:r>
              <a:rPr lang="en-US" dirty="0"/>
              <a:t> Mezza (Trip Leader)</a:t>
            </a:r>
          </a:p>
          <a:p>
            <a:r>
              <a:rPr lang="en-US" dirty="0" err="1"/>
              <a:t>Ms</a:t>
            </a:r>
            <a:r>
              <a:rPr lang="en-US" dirty="0"/>
              <a:t> McCluskey (Deputy Leader)</a:t>
            </a:r>
          </a:p>
        </p:txBody>
      </p:sp>
    </p:spTree>
    <p:extLst>
      <p:ext uri="{BB962C8B-B14F-4D97-AF65-F5344CB8AC3E}">
        <p14:creationId xmlns:p14="http://schemas.microsoft.com/office/powerpoint/2010/main" val="70351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57" name="Freeform: Shape 2056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59" name="Freeform: Shape 2058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381D0-DA08-2C24-6B36-EB040E18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US" sz="2800"/>
              <a:t>Accommodation </a:t>
            </a: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DF4EA4-5837-CC9A-0A44-B26184EBA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1700" dirty="0"/>
              <a:t>Liverpool Hope Creative Campus</a:t>
            </a:r>
          </a:p>
          <a:p>
            <a:r>
              <a:rPr lang="en-US" sz="1700" dirty="0"/>
              <a:t>Shaw Street L6 1HP</a:t>
            </a:r>
          </a:p>
          <a:p>
            <a:r>
              <a:rPr lang="en-US" sz="1700" dirty="0"/>
              <a:t>Students will be at Creative Campus for the duration of the visit and must not leave the site.</a:t>
            </a:r>
          </a:p>
          <a:p>
            <a:r>
              <a:rPr lang="en-US" sz="1700" dirty="0"/>
              <a:t>All meals included.</a:t>
            </a:r>
          </a:p>
          <a:p>
            <a:r>
              <a:rPr lang="en-US" sz="1700" dirty="0"/>
              <a:t>Students may wish to bring snacks.</a:t>
            </a:r>
          </a:p>
          <a:p>
            <a:r>
              <a:rPr lang="en-US" sz="1700" dirty="0"/>
              <a:t>They should bring a refillable water bottle.</a:t>
            </a:r>
          </a:p>
        </p:txBody>
      </p:sp>
      <p:pic>
        <p:nvPicPr>
          <p:cNvPr id="2050" name="Picture 2" descr="Gerard Manley Hopkins Hall - Creative Campus - YouTube">
            <a:extLst>
              <a:ext uri="{FF2B5EF4-FFF2-40B4-BE49-F238E27FC236}">
                <a16:creationId xmlns:a16="http://schemas.microsoft.com/office/drawing/2014/main" id="{9491704E-669E-08AC-6CD9-53E010E09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1184" y="883539"/>
            <a:ext cx="6922008" cy="519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95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9" name="Freeform: Shape 58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1" name="Freeform: Shape 60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274EF-F35E-4543-ECA3-4A3A5CAD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Travel Information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Departure:</a:t>
            </a:r>
            <a:br>
              <a:rPr lang="en-US" dirty="0"/>
            </a:br>
            <a:r>
              <a:rPr lang="en-US" dirty="0"/>
              <a:t>Belfast </a:t>
            </a:r>
            <a:r>
              <a:rPr lang="en-US" dirty="0">
                <a:highlight>
                  <a:srgbClr val="FFFF00"/>
                </a:highlight>
              </a:rPr>
              <a:t>City</a:t>
            </a:r>
            <a:r>
              <a:rPr lang="en-US" dirty="0"/>
              <a:t> Airport</a:t>
            </a:r>
            <a:br>
              <a:rPr lang="en-US" dirty="0"/>
            </a:br>
            <a:r>
              <a:rPr lang="en-US" dirty="0"/>
              <a:t>Thursday 28/08/25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576AA4EE-5F2E-0900-9EB2-4C9AFE5B6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688388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8871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Freeform: Shape 55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8" name="Freeform: Shape 57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FCC0B-C403-271B-325C-28BB67C1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Return from Liverpool: Sunday 31/08/25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C2C85C28-D342-B978-E914-3F5C6EBE38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03826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97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4B7B-5109-BD6E-9BB0-DF058A38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Baggage Allowance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C27A1-4CBE-FAF2-8288-59FCE83C6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049046"/>
            <a:ext cx="10168128" cy="369417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1 x under seat cabin bag max 45×36×20cm</a:t>
            </a:r>
          </a:p>
          <a:p>
            <a:r>
              <a:rPr lang="en-US" dirty="0"/>
              <a:t>1 large cabin bag max 56×45×25cm max 15 kilos</a:t>
            </a:r>
          </a:p>
          <a:p>
            <a:r>
              <a:rPr lang="en-US" dirty="0"/>
              <a:t>NB </a:t>
            </a:r>
            <a:r>
              <a:rPr lang="en-US" b="1" dirty="0"/>
              <a:t>All liquids</a:t>
            </a:r>
            <a:r>
              <a:rPr lang="en-US" dirty="0"/>
              <a:t> must be </a:t>
            </a:r>
            <a:r>
              <a:rPr lang="en-US" b="1" dirty="0"/>
              <a:t>100ml </a:t>
            </a:r>
            <a:r>
              <a:rPr lang="en-US" dirty="0"/>
              <a:t>or less and kept in a clear resealable bag</a:t>
            </a:r>
          </a:p>
          <a:p>
            <a:r>
              <a:rPr lang="en-US" dirty="0"/>
              <a:t>No sharp objects e.g. nail file, tweezers, razors</a:t>
            </a:r>
          </a:p>
          <a:p>
            <a:r>
              <a:rPr lang="en-US" dirty="0"/>
              <a:t>Leave expensive items at home e.g. </a:t>
            </a:r>
            <a:r>
              <a:rPr lang="en-US" dirty="0" err="1"/>
              <a:t>jewellery</a:t>
            </a:r>
            <a:endParaRPr lang="en-US" dirty="0"/>
          </a:p>
          <a:p>
            <a:r>
              <a:rPr lang="en-US" dirty="0"/>
              <a:t>Remember photographic ID – driver’s </a:t>
            </a:r>
            <a:r>
              <a:rPr lang="en-US" dirty="0" err="1"/>
              <a:t>licence</a:t>
            </a:r>
            <a:r>
              <a:rPr lang="en-US" dirty="0"/>
              <a:t> or passport</a:t>
            </a:r>
          </a:p>
        </p:txBody>
      </p:sp>
    </p:spTree>
    <p:extLst>
      <p:ext uri="{BB962C8B-B14F-4D97-AF65-F5344CB8AC3E}">
        <p14:creationId xmlns:p14="http://schemas.microsoft.com/office/powerpoint/2010/main" val="81687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FF35-F301-75C1-46CF-37DA6771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33DEC-256E-07AC-BB59-C13F6B32E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1" y="1840089"/>
            <a:ext cx="10583785" cy="43321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Excellent </a:t>
            </a:r>
            <a:r>
              <a:rPr lang="en-US" dirty="0" err="1"/>
              <a:t>behaviour</a:t>
            </a:r>
            <a:r>
              <a:rPr lang="en-US" dirty="0"/>
              <a:t> is expected.</a:t>
            </a:r>
          </a:p>
          <a:p>
            <a:r>
              <a:rPr lang="en-US" dirty="0"/>
              <a:t>Parents/guardians &amp; the travelling students have already signed a code of conduct to ensure that the trip is safe &amp; enjoyable for everyone. Please review before departure.</a:t>
            </a:r>
          </a:p>
          <a:p>
            <a:r>
              <a:rPr lang="en-US" b="1" dirty="0"/>
              <a:t>NO cigarettes, tobacco or nicotine, alcohol, solvents, illegal drugs in students’ possession at any time.</a:t>
            </a:r>
          </a:p>
          <a:p>
            <a:r>
              <a:rPr lang="en-US" dirty="0"/>
              <a:t>For the entire duration of the trip, students must cooperate with and respect other </a:t>
            </a:r>
            <a:r>
              <a:rPr lang="en-US" dirty="0" err="1"/>
              <a:t>travellers</a:t>
            </a:r>
            <a:r>
              <a:rPr lang="en-US" dirty="0"/>
              <a:t>, members of the public, teachers, fellow delegates and EYP </a:t>
            </a:r>
            <a:r>
              <a:rPr lang="en-US" dirty="0" err="1"/>
              <a:t>organisers</a:t>
            </a:r>
            <a:r>
              <a:rPr lang="en-US" dirty="0"/>
              <a:t>.</a:t>
            </a:r>
          </a:p>
          <a:p>
            <a:r>
              <a:rPr lang="en-US" dirty="0"/>
              <a:t>Students </a:t>
            </a:r>
            <a:r>
              <a:rPr lang="en-US" b="1" dirty="0"/>
              <a:t>must not </a:t>
            </a:r>
            <a:r>
              <a:rPr lang="en-US" dirty="0"/>
              <a:t>leave their rooms after lights out or enter accommodation of students of opposite sex.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5F493-C4D7-25B4-6DB8-1A6A420DB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/>
              <a:t>Supervision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F3956B1D-F528-D204-A440-D36FB63E0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355253"/>
              </p:ext>
            </p:extLst>
          </p:nvPr>
        </p:nvGraphicFramePr>
        <p:xfrm>
          <a:off x="894645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4162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54867-A64C-10E6-AFFF-1EBAD9BAC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Emergency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C628A-36CA-4E21-7972-E8F19DF54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The school office: 02890 401184</a:t>
            </a:r>
          </a:p>
          <a:p>
            <a:r>
              <a:rPr lang="en-GB" dirty="0"/>
              <a:t>Ms Mezza College Mobile: 07824 150787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244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2E8E8"/>
      </a:lt2>
      <a:accent1>
        <a:srgbClr val="C59793"/>
      </a:accent1>
      <a:accent2>
        <a:srgbClr val="BA9C7F"/>
      </a:accent2>
      <a:accent3>
        <a:srgbClr val="A8A57F"/>
      </a:accent3>
      <a:accent4>
        <a:srgbClr val="99AA74"/>
      </a:accent4>
      <a:accent5>
        <a:srgbClr val="8DAC82"/>
      </a:accent5>
      <a:accent6>
        <a:srgbClr val="78AF81"/>
      </a:accent6>
      <a:hlink>
        <a:srgbClr val="588C91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3DA2CE0FC3744884F99E0D8721E12B" ma:contentTypeVersion="39" ma:contentTypeDescription="Create a new document." ma:contentTypeScope="" ma:versionID="ca0f3779a39b8cfc7c5394eed915c754">
  <xsd:schema xmlns:xsd="http://www.w3.org/2001/XMLSchema" xmlns:xs="http://www.w3.org/2001/XMLSchema" xmlns:p="http://schemas.microsoft.com/office/2006/metadata/properties" xmlns:ns3="df815d1b-c77d-441a-824e-3ba75f858d23" xmlns:ns4="51fc0fa0-1637-4505-a469-2b40bb40ceb0" targetNamespace="http://schemas.microsoft.com/office/2006/metadata/properties" ma:root="true" ma:fieldsID="80baae8e68f58c414d5f01798b61cd6f" ns3:_="" ns4:_="">
    <xsd:import namespace="df815d1b-c77d-441a-824e-3ba75f858d23"/>
    <xsd:import namespace="51fc0fa0-1637-4505-a469-2b40bb40ce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Teams_Channel_Section_Locatio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15d1b-c77d-441a-824e-3ba75f858d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c0fa0-1637-4505-a469-2b40bb40ce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Teams_Channel_Section_Location" ma:index="36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7" nillable="true" ma:displayName="Tags" ma:internalName="MediaServiceAutoTags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4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6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51fc0fa0-1637-4505-a469-2b40bb40ceb0" xsi:nil="true"/>
    <Teams_Channel_Section_Location xmlns="51fc0fa0-1637-4505-a469-2b40bb40ceb0" xsi:nil="true"/>
    <Has_Teacher_Only_SectionGroup xmlns="51fc0fa0-1637-4505-a469-2b40bb40ceb0" xsi:nil="true"/>
    <NotebookType xmlns="51fc0fa0-1637-4505-a469-2b40bb40ceb0" xsi:nil="true"/>
    <TeamsChannelId xmlns="51fc0fa0-1637-4505-a469-2b40bb40ceb0" xsi:nil="true"/>
    <Invited_Students xmlns="51fc0fa0-1637-4505-a469-2b40bb40ceb0" xsi:nil="true"/>
    <CultureName xmlns="51fc0fa0-1637-4505-a469-2b40bb40ceb0" xsi:nil="true"/>
    <Owner xmlns="51fc0fa0-1637-4505-a469-2b40bb40ceb0">
      <UserInfo>
        <DisplayName/>
        <AccountId xsi:nil="true"/>
        <AccountType/>
      </UserInfo>
    </Owner>
    <Distribution_Groups xmlns="51fc0fa0-1637-4505-a469-2b40bb40ceb0" xsi:nil="true"/>
    <Math_Settings xmlns="51fc0fa0-1637-4505-a469-2b40bb40ceb0" xsi:nil="true"/>
    <Teachers xmlns="51fc0fa0-1637-4505-a469-2b40bb40ceb0">
      <UserInfo>
        <DisplayName/>
        <AccountId xsi:nil="true"/>
        <AccountType/>
      </UserInfo>
    </Teachers>
    <LMS_Mappings xmlns="51fc0fa0-1637-4505-a469-2b40bb40ceb0" xsi:nil="true"/>
    <IsNotebookLocked xmlns="51fc0fa0-1637-4505-a469-2b40bb40ceb0" xsi:nil="true"/>
    <_activity xmlns="51fc0fa0-1637-4505-a469-2b40bb40ceb0" xsi:nil="true"/>
    <Self_Registration_Enabled xmlns="51fc0fa0-1637-4505-a469-2b40bb40ceb0" xsi:nil="true"/>
    <FolderType xmlns="51fc0fa0-1637-4505-a469-2b40bb40ceb0" xsi:nil="true"/>
    <AppVersion xmlns="51fc0fa0-1637-4505-a469-2b40bb40ceb0" xsi:nil="true"/>
    <DefaultSectionNames xmlns="51fc0fa0-1637-4505-a469-2b40bb40ceb0" xsi:nil="true"/>
    <Is_Collaboration_Space_Locked xmlns="51fc0fa0-1637-4505-a469-2b40bb40ceb0" xsi:nil="true"/>
    <Templates xmlns="51fc0fa0-1637-4505-a469-2b40bb40ceb0" xsi:nil="true"/>
    <Students xmlns="51fc0fa0-1637-4505-a469-2b40bb40ceb0">
      <UserInfo>
        <DisplayName/>
        <AccountId xsi:nil="true"/>
        <AccountType/>
      </UserInfo>
    </Students>
    <Student_Groups xmlns="51fc0fa0-1637-4505-a469-2b40bb40ceb0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D7AE52A8-9981-430B-A5F8-5D5762AA59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815d1b-c77d-441a-824e-3ba75f858d23"/>
    <ds:schemaRef ds:uri="51fc0fa0-1637-4505-a469-2b40bb40ce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18B54B-1377-43DF-8CF7-67C4016A4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7E8247-F395-409F-95BB-0F7965488910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51fc0fa0-1637-4505-a469-2b40bb40ceb0"/>
    <ds:schemaRef ds:uri="http://schemas.microsoft.com/office/infopath/2007/PartnerControls"/>
    <ds:schemaRef ds:uri="df815d1b-c77d-441a-824e-3ba75f858d23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395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Century Gothic</vt:lpstr>
      <vt:lpstr>Elephant</vt:lpstr>
      <vt:lpstr>AccentBoxVTI</vt:lpstr>
      <vt:lpstr>BrushVTI</vt:lpstr>
      <vt:lpstr> EYP Liverpool 2025</vt:lpstr>
      <vt:lpstr>Staff accompanying the trip</vt:lpstr>
      <vt:lpstr>Accommodation </vt:lpstr>
      <vt:lpstr>Travel Information  Departure: Belfast City Airport Thursday 28/08/25</vt:lpstr>
      <vt:lpstr>Return from Liverpool: Sunday 31/08/25 </vt:lpstr>
      <vt:lpstr>Baggage Allowance</vt:lpstr>
      <vt:lpstr>Code of Conduct</vt:lpstr>
      <vt:lpstr>Supervision</vt:lpstr>
      <vt:lpstr>Emergency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 Mezza</cp:lastModifiedBy>
  <cp:revision>509</cp:revision>
  <dcterms:created xsi:type="dcterms:W3CDTF">2023-05-18T14:08:35Z</dcterms:created>
  <dcterms:modified xsi:type="dcterms:W3CDTF">2025-08-22T12:16:51Z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0x010100C33DA2CE0FC3744884F99E0D8721E12B</vt:lpwstr>
  </property>
</Properties>
</file>